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handoutMasterIdLst>
    <p:handoutMasterId r:id="rId28"/>
  </p:handoutMasterIdLst>
  <p:sldIdLst>
    <p:sldId id="256" r:id="rId2"/>
    <p:sldId id="341" r:id="rId3"/>
    <p:sldId id="370" r:id="rId4"/>
    <p:sldId id="342" r:id="rId5"/>
    <p:sldId id="343" r:id="rId6"/>
    <p:sldId id="345" r:id="rId7"/>
    <p:sldId id="371" r:id="rId8"/>
    <p:sldId id="372" r:id="rId9"/>
    <p:sldId id="346" r:id="rId10"/>
    <p:sldId id="347" r:id="rId11"/>
    <p:sldId id="348" r:id="rId12"/>
    <p:sldId id="349" r:id="rId13"/>
    <p:sldId id="351" r:id="rId14"/>
    <p:sldId id="350" r:id="rId15"/>
    <p:sldId id="358" r:id="rId16"/>
    <p:sldId id="359" r:id="rId17"/>
    <p:sldId id="368" r:id="rId18"/>
    <p:sldId id="360" r:id="rId19"/>
    <p:sldId id="363" r:id="rId20"/>
    <p:sldId id="364" r:id="rId21"/>
    <p:sldId id="362" r:id="rId22"/>
    <p:sldId id="365" r:id="rId23"/>
    <p:sldId id="366" r:id="rId24"/>
    <p:sldId id="373" r:id="rId25"/>
    <p:sldId id="288" r:id="rId26"/>
  </p:sldIdLst>
  <p:sldSz cx="9144000" cy="6858000" type="screen4x3"/>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1EBCBD60-61C3-49E0-A3EE-C005D26958B6}" type="datetimeFigureOut">
              <a:rPr lang="en-US" smtClean="0"/>
              <a:t>3/30/2019</a:t>
            </a:fld>
            <a:endParaRPr lang="en-US"/>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918D8933-E5EA-42EA-8C6D-617682F0C0A8}" type="slidenum">
              <a:rPr lang="en-US" smtClean="0"/>
              <a:t>‹#›</a:t>
            </a:fld>
            <a:endParaRPr lang="en-US"/>
          </a:p>
        </p:txBody>
      </p:sp>
    </p:spTree>
    <p:extLst>
      <p:ext uri="{BB962C8B-B14F-4D97-AF65-F5344CB8AC3E}">
        <p14:creationId xmlns:p14="http://schemas.microsoft.com/office/powerpoint/2010/main" val="21772367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86696DE8-6997-4FF4-BD47-A785A58A2FBB}" type="datetimeFigureOut">
              <a:rPr lang="en-US" smtClean="0"/>
              <a:t>3/30/2019</a:t>
            </a:fld>
            <a:endParaRPr lang="en-US"/>
          </a:p>
        </p:txBody>
      </p:sp>
      <p:sp>
        <p:nvSpPr>
          <p:cNvPr id="4" name="Slide Image Placeholder 3"/>
          <p:cNvSpPr>
            <a:spLocks noGrp="1" noRot="1" noChangeAspect="1"/>
          </p:cNvSpPr>
          <p:nvPr>
            <p:ph type="sldImg" idx="2"/>
          </p:nvPr>
        </p:nvSpPr>
        <p:spPr>
          <a:xfrm>
            <a:off x="1165225" y="1241425"/>
            <a:ext cx="4467225"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26FB6C53-E912-4894-BD28-1F03AAEF8EF1}" type="slidenum">
              <a:rPr lang="en-US" smtClean="0"/>
              <a:t>‹#›</a:t>
            </a:fld>
            <a:endParaRPr lang="en-US"/>
          </a:p>
        </p:txBody>
      </p:sp>
    </p:spTree>
    <p:extLst>
      <p:ext uri="{BB962C8B-B14F-4D97-AF65-F5344CB8AC3E}">
        <p14:creationId xmlns:p14="http://schemas.microsoft.com/office/powerpoint/2010/main" val="1705064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B6C53-E912-4894-BD28-1F03AAEF8EF1}" type="slidenum">
              <a:rPr lang="en-US" smtClean="0"/>
              <a:t>1</a:t>
            </a:fld>
            <a:endParaRPr lang="en-US"/>
          </a:p>
        </p:txBody>
      </p:sp>
    </p:spTree>
    <p:extLst>
      <p:ext uri="{BB962C8B-B14F-4D97-AF65-F5344CB8AC3E}">
        <p14:creationId xmlns:p14="http://schemas.microsoft.com/office/powerpoint/2010/main" val="3725167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B6C53-E912-4894-BD28-1F03AAEF8EF1}" type="slidenum">
              <a:rPr lang="en-US" smtClean="0"/>
              <a:t>25</a:t>
            </a:fld>
            <a:endParaRPr lang="en-US"/>
          </a:p>
        </p:txBody>
      </p:sp>
    </p:spTree>
    <p:extLst>
      <p:ext uri="{BB962C8B-B14F-4D97-AF65-F5344CB8AC3E}">
        <p14:creationId xmlns:p14="http://schemas.microsoft.com/office/powerpoint/2010/main" val="4123253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79659B55-915F-448E-9BE9-BED848851FB2}" type="datetimeFigureOut">
              <a:rPr lang="en-US" smtClean="0"/>
              <a:pPr/>
              <a:t>3/30/2019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2866021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659B55-915F-448E-9BE9-BED848851FB2}" type="datetimeFigureOut">
              <a:rPr lang="en-US" smtClean="0"/>
              <a:pPr/>
              <a:t>3/30/2019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236112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659B55-915F-448E-9BE9-BED848851FB2}" type="datetimeFigureOut">
              <a:rPr lang="en-US" smtClean="0"/>
              <a:pPr/>
              <a:t>3/30/2019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1003175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659B55-915F-448E-9BE9-BED848851FB2}" type="datetimeFigureOut">
              <a:rPr lang="en-US" smtClean="0"/>
              <a:pPr/>
              <a:t>3/30/2019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2907420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659B55-915F-448E-9BE9-BED848851FB2}" type="datetimeFigureOut">
              <a:rPr lang="en-US" smtClean="0"/>
              <a:pPr/>
              <a:t>3/30/2019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214985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659B55-915F-448E-9BE9-BED848851FB2}" type="datetimeFigureOut">
              <a:rPr lang="en-US" smtClean="0"/>
              <a:pPr/>
              <a:t>3/30/2019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1083066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659B55-915F-448E-9BE9-BED848851FB2}" type="datetimeFigureOut">
              <a:rPr lang="en-US" smtClean="0"/>
              <a:pPr/>
              <a:t>3/30/2019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1662861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659B55-915F-448E-9BE9-BED848851FB2}" type="datetimeFigureOut">
              <a:rPr lang="en-US" smtClean="0"/>
              <a:pPr/>
              <a:t>3/30/2019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3924469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659B55-915F-448E-9BE9-BED848851FB2}" type="datetimeFigureOut">
              <a:rPr lang="en-US" smtClean="0"/>
              <a:pPr/>
              <a:t>3/30/2019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561229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9659B55-915F-448E-9BE9-BED848851FB2}" type="datetimeFigureOut">
              <a:rPr lang="en-US" smtClean="0"/>
              <a:pPr/>
              <a:t>3/30/2019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649545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9659B55-915F-448E-9BE9-BED848851FB2}" type="datetimeFigureOut">
              <a:rPr lang="en-US" smtClean="0"/>
              <a:pPr/>
              <a:t>3/30/2019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2801BB-BFA7-4C9A-9417-E4DDE0956517}" type="slidenum">
              <a:rPr lang="en-US" smtClean="0"/>
              <a:pPr/>
              <a:t>‹#›</a:t>
            </a:fld>
            <a:endParaRPr lang="en-US"/>
          </a:p>
        </p:txBody>
      </p:sp>
    </p:spTree>
    <p:extLst>
      <p:ext uri="{BB962C8B-B14F-4D97-AF65-F5344CB8AC3E}">
        <p14:creationId xmlns:p14="http://schemas.microsoft.com/office/powerpoint/2010/main" val="1352532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9659B55-915F-448E-9BE9-BED848851FB2}" type="datetimeFigureOut">
              <a:rPr lang="en-US" smtClean="0"/>
              <a:pPr/>
              <a:t>3/30/2019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F2801BB-BFA7-4C9A-9417-E4DDE0956517}" type="slidenum">
              <a:rPr lang="en-US" smtClean="0"/>
              <a:pPr/>
              <a:t>‹#›</a:t>
            </a:fld>
            <a:endParaRPr lang="en-US"/>
          </a:p>
        </p:txBody>
      </p:sp>
    </p:spTree>
    <p:extLst>
      <p:ext uri="{BB962C8B-B14F-4D97-AF65-F5344CB8AC3E}">
        <p14:creationId xmlns:p14="http://schemas.microsoft.com/office/powerpoint/2010/main" val="352589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30438"/>
            <a:ext cx="8382000" cy="1655762"/>
          </a:xfrm>
        </p:spPr>
        <p:txBody>
          <a:bodyPr>
            <a:normAutofit/>
          </a:bodyPr>
          <a:lstStyle/>
          <a:p>
            <a:r>
              <a:rPr lang="en-US" b="1" dirty="0" smtClean="0">
                <a:solidFill>
                  <a:srgbClr val="FF0000"/>
                </a:solidFill>
                <a:latin typeface="Times New Roman" panose="02020603050405020304" pitchFamily="18" charset="0"/>
                <a:cs typeface="Times New Roman" panose="02020603050405020304" pitchFamily="18" charset="0"/>
              </a:rPr>
              <a:t>KỲ THI </a:t>
            </a:r>
            <a:r>
              <a:rPr lang="en-US" b="1" dirty="0">
                <a:solidFill>
                  <a:srgbClr val="FF0000"/>
                </a:solidFill>
                <a:latin typeface="Times New Roman" panose="02020603050405020304" pitchFamily="18" charset="0"/>
                <a:cs typeface="Times New Roman" panose="02020603050405020304" pitchFamily="18" charset="0"/>
              </a:rPr>
              <a:t>THPT QUỐC GIA </a:t>
            </a:r>
            <a:br>
              <a:rPr lang="en-US" b="1" dirty="0">
                <a:solidFill>
                  <a:srgbClr val="FF0000"/>
                </a:solidFill>
                <a:latin typeface="Times New Roman" panose="02020603050405020304" pitchFamily="18" charset="0"/>
                <a:cs typeface="Times New Roman" panose="02020603050405020304" pitchFamily="18" charset="0"/>
              </a:rPr>
            </a:br>
            <a:r>
              <a:rPr lang="en-US" b="1" dirty="0">
                <a:solidFill>
                  <a:srgbClr val="FF0000"/>
                </a:solidFill>
                <a:latin typeface="Times New Roman" panose="02020603050405020304" pitchFamily="18" charset="0"/>
                <a:cs typeface="Times New Roman" panose="02020603050405020304" pitchFamily="18" charset="0"/>
              </a:rPr>
              <a:t>NĂM 2019 </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533400" y="4267200"/>
            <a:ext cx="8229600" cy="1655762"/>
          </a:xfrm>
        </p:spPr>
        <p:txBody>
          <a:bodyPr>
            <a:noAutofit/>
          </a:bodyPr>
          <a:lstStyle/>
          <a:p>
            <a:endParaRPr lang="en-US" sz="2800" dirty="0">
              <a:latin typeface="Times New Roman" panose="02020603050405020304" pitchFamily="18" charset="0"/>
              <a:cs typeface="Times New Roman" panose="02020603050405020304" pitchFamily="18" charset="0"/>
            </a:endParaRPr>
          </a:p>
          <a:p>
            <a:pPr algn="r"/>
            <a:r>
              <a:rPr lang="en-US" sz="2800" i="1" dirty="0" err="1" smtClean="0">
                <a:latin typeface="Times New Roman" panose="02020603050405020304" pitchFamily="18" charset="0"/>
                <a:cs typeface="Times New Roman" panose="02020603050405020304" pitchFamily="18" charset="0"/>
              </a:rPr>
              <a:t>Hòa</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Bình</a:t>
            </a:r>
            <a:r>
              <a:rPr lang="en-US" sz="2800" i="1" dirty="0" smtClean="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ngày</a:t>
            </a:r>
            <a:r>
              <a:rPr lang="en-US" sz="2800" i="1" dirty="0">
                <a:latin typeface="Times New Roman" panose="02020603050405020304" pitchFamily="18" charset="0"/>
                <a:cs typeface="Times New Roman" panose="02020603050405020304" pitchFamily="18" charset="0"/>
              </a:rPr>
              <a:t> </a:t>
            </a:r>
            <a:r>
              <a:rPr lang="en-US" sz="2800" i="1" dirty="0" smtClean="0">
                <a:latin typeface="Times New Roman" panose="02020603050405020304" pitchFamily="18" charset="0"/>
                <a:cs typeface="Times New Roman" panose="02020603050405020304" pitchFamily="18" charset="0"/>
              </a:rPr>
              <a:t>29/3/2019</a:t>
            </a:r>
            <a:endParaRPr lang="en-US" sz="2800" i="1"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xmlns="" id="{31514751-5172-4966-947B-F5683713F4D6}"/>
              </a:ext>
            </a:extLst>
          </p:cNvPr>
          <p:cNvSpPr txBox="1">
            <a:spLocks/>
          </p:cNvSpPr>
          <p:nvPr/>
        </p:nvSpPr>
        <p:spPr>
          <a:xfrm>
            <a:off x="324729" y="368495"/>
            <a:ext cx="8382000" cy="1003105"/>
          </a:xfrm>
          <a:prstGeom prst="rect">
            <a:avLst/>
          </a:prstGeom>
        </p:spPr>
        <p:txBody>
          <a:bodyPr vert="horz" lIns="91440" tIns="45720" rIns="91440" bIns="45720" rtlCol="0" anchor="b">
            <a:normAutofit fontScale="975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US" sz="3200" b="1" dirty="0" smtClean="0">
                <a:latin typeface="Times New Roman" panose="02020603050405020304" pitchFamily="18" charset="0"/>
                <a:cs typeface="Times New Roman" panose="02020603050405020304" pitchFamily="18" charset="0"/>
              </a:rPr>
              <a:t>ỦY BAN NHÂN </a:t>
            </a:r>
            <a:r>
              <a:rPr lang="en-US" sz="3200" b="1" dirty="0" smtClean="0">
                <a:latin typeface="Times New Roman" panose="02020603050405020304" pitchFamily="18" charset="0"/>
                <a:cs typeface="Times New Roman" panose="02020603050405020304" pitchFamily="18" charset="0"/>
              </a:rPr>
              <a:t>DÂN TỈNH </a:t>
            </a:r>
            <a:r>
              <a:rPr lang="en-US" sz="3200" b="1" dirty="0" smtClean="0">
                <a:latin typeface="Times New Roman" panose="02020603050405020304" pitchFamily="18" charset="0"/>
                <a:cs typeface="Times New Roman" panose="02020603050405020304" pitchFamily="18" charset="0"/>
              </a:rPr>
              <a:t>HÒA BÌNH</a:t>
            </a:r>
          </a:p>
          <a:p>
            <a:r>
              <a:rPr lang="en-US" sz="3200" b="1" dirty="0" smtClean="0">
                <a:latin typeface="Times New Roman" panose="02020603050405020304" pitchFamily="18" charset="0"/>
                <a:cs typeface="Times New Roman" panose="02020603050405020304" pitchFamily="18" charset="0"/>
              </a:rPr>
              <a:t>SỞ </a:t>
            </a:r>
            <a:r>
              <a:rPr lang="en-US" sz="3200" b="1" dirty="0">
                <a:latin typeface="Times New Roman" panose="02020603050405020304" pitchFamily="18" charset="0"/>
                <a:cs typeface="Times New Roman" panose="02020603050405020304" pitchFamily="18" charset="0"/>
              </a:rPr>
              <a:t>GIÁO DỤC VÀ ĐÀO </a:t>
            </a:r>
            <a:r>
              <a:rPr lang="en-US" sz="3200" b="1" dirty="0" smtClean="0">
                <a:latin typeface="Times New Roman" panose="02020603050405020304" pitchFamily="18" charset="0"/>
                <a:cs typeface="Times New Roman" panose="02020603050405020304" pitchFamily="18" charset="0"/>
              </a:rPr>
              <a:t>TẠO</a:t>
            </a:r>
            <a:endParaRPr lang="en-US" sz="32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ĐIỀU CHỈNH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937845" y="1600200"/>
            <a:ext cx="7856220" cy="19763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3000" b="1" dirty="0">
                <a:solidFill>
                  <a:schemeClr val="accent5"/>
                </a:solidFill>
                <a:latin typeface="Times New Roman" panose="02020603050405020304" pitchFamily="18" charset="0"/>
                <a:cs typeface="Times New Roman" panose="02020603050405020304" pitchFamily="18" charset="0"/>
              </a:rPr>
              <a:t>6. </a:t>
            </a:r>
            <a:r>
              <a:rPr lang="es-ES" sz="3000" b="1" dirty="0" err="1">
                <a:solidFill>
                  <a:schemeClr val="accent5"/>
                </a:solidFill>
                <a:latin typeface="Times New Roman" panose="02020603050405020304" pitchFamily="18" charset="0"/>
                <a:cs typeface="Times New Roman" panose="02020603050405020304" pitchFamily="18" charset="0"/>
              </a:rPr>
              <a:t>Xét</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công</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nhận</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tốt</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nghiệp</a:t>
            </a:r>
            <a:r>
              <a:rPr lang="es-ES" sz="3000" b="1" dirty="0">
                <a:solidFill>
                  <a:schemeClr val="accent5"/>
                </a:solidFill>
                <a:latin typeface="Times New Roman" panose="02020603050405020304" pitchFamily="18" charset="0"/>
                <a:cs typeface="Times New Roman" panose="02020603050405020304" pitchFamily="18" charset="0"/>
              </a:rPr>
              <a:t> THPT</a:t>
            </a:r>
            <a:r>
              <a:rPr lang="es-ES" sz="3000" b="1" dirty="0" smtClean="0">
                <a:solidFill>
                  <a:schemeClr val="accent5"/>
                </a:solidFill>
                <a:latin typeface="Times New Roman" panose="02020603050405020304" pitchFamily="18" charset="0"/>
                <a:cs typeface="Times New Roman" panose="02020603050405020304" pitchFamily="18" charset="0"/>
              </a:rPr>
              <a:t>: (</a:t>
            </a:r>
            <a:r>
              <a:rPr lang="es-ES" sz="3000" b="1" dirty="0" err="1" smtClean="0">
                <a:solidFill>
                  <a:schemeClr val="accent5"/>
                </a:solidFill>
                <a:latin typeface="Times New Roman" panose="02020603050405020304" pitchFamily="18" charset="0"/>
                <a:cs typeface="Times New Roman" panose="02020603050405020304" pitchFamily="18" charset="0"/>
              </a:rPr>
              <a:t>Điểm</a:t>
            </a:r>
            <a:r>
              <a:rPr lang="es-ES" sz="3000" b="1" dirty="0" smtClean="0">
                <a:solidFill>
                  <a:schemeClr val="accent5"/>
                </a:solidFill>
                <a:latin typeface="Times New Roman" panose="02020603050405020304" pitchFamily="18" charset="0"/>
                <a:cs typeface="Times New Roman" panose="02020603050405020304" pitchFamily="18" charset="0"/>
              </a:rPr>
              <a:t> a, b </a:t>
            </a:r>
            <a:r>
              <a:rPr lang="es-ES" sz="3000" b="1" dirty="0" err="1" smtClean="0">
                <a:solidFill>
                  <a:schemeClr val="accent5"/>
                </a:solidFill>
                <a:latin typeface="Times New Roman" panose="02020603050405020304" pitchFamily="18" charset="0"/>
                <a:cs typeface="Times New Roman" panose="02020603050405020304" pitchFamily="18" charset="0"/>
              </a:rPr>
              <a:t>khoản</a:t>
            </a:r>
            <a:r>
              <a:rPr lang="es-ES" sz="3000" b="1" dirty="0" smtClean="0">
                <a:solidFill>
                  <a:schemeClr val="accent5"/>
                </a:solidFill>
                <a:latin typeface="Times New Roman" panose="02020603050405020304" pitchFamily="18" charset="0"/>
                <a:cs typeface="Times New Roman" panose="02020603050405020304" pitchFamily="18" charset="0"/>
              </a:rPr>
              <a:t> 1 </a:t>
            </a:r>
            <a:r>
              <a:rPr lang="es-ES" sz="3000" b="1" dirty="0" err="1" smtClean="0">
                <a:solidFill>
                  <a:schemeClr val="accent5"/>
                </a:solidFill>
                <a:latin typeface="Times New Roman" panose="02020603050405020304" pitchFamily="18" charset="0"/>
                <a:cs typeface="Times New Roman" panose="02020603050405020304" pitchFamily="18" charset="0"/>
              </a:rPr>
              <a:t>Điều</a:t>
            </a:r>
            <a:r>
              <a:rPr lang="es-ES" sz="3000" b="1" dirty="0" smtClean="0">
                <a:solidFill>
                  <a:schemeClr val="accent5"/>
                </a:solidFill>
                <a:latin typeface="Times New Roman" panose="02020603050405020304" pitchFamily="18" charset="0"/>
                <a:cs typeface="Times New Roman" panose="02020603050405020304" pitchFamily="18" charset="0"/>
              </a:rPr>
              <a:t> 37 TT 03)</a:t>
            </a:r>
            <a:endParaRPr lang="es-ES" sz="3000" b="1" dirty="0">
              <a:solidFill>
                <a:schemeClr val="accent5"/>
              </a:solidFill>
              <a:latin typeface="Times New Roman" panose="02020603050405020304" pitchFamily="18" charset="0"/>
              <a:cs typeface="Times New Roman" panose="02020603050405020304" pitchFamily="18" charset="0"/>
            </a:endParaRPr>
          </a:p>
          <a:p>
            <a:pPr marL="0" indent="0" algn="just">
              <a:buNone/>
            </a:pPr>
            <a:r>
              <a:rPr lang="es-ES" sz="3000" dirty="0">
                <a:solidFill>
                  <a:srgbClr val="FF0000"/>
                </a:solidFill>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Tăng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tỉ</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lệ</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sử</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dụng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kết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quả</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Kỳ</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thi</a:t>
            </a:r>
            <a:r>
              <a:rPr lang="en-US" sz="3000" dirty="0">
                <a:latin typeface="Times New Roman" panose="02020603050405020304" pitchFamily="18" charset="0"/>
                <a:cs typeface="Times New Roman" panose="02020603050405020304" pitchFamily="18" charset="0"/>
              </a:rPr>
              <a:t> THPT </a:t>
            </a:r>
            <a:r>
              <a:rPr lang="en-US" sz="3000" dirty="0" err="1">
                <a:latin typeface="Times New Roman" panose="02020603050405020304" pitchFamily="18" charset="0"/>
                <a:cs typeface="Times New Roman" panose="02020603050405020304" pitchFamily="18" charset="0"/>
              </a:rPr>
              <a:t>quốc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trong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xét</a:t>
            </a:r>
            <a:r>
              <a:rPr lang="en-U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công</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nhận</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tốt</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nghiệp</a:t>
            </a:r>
            <a:r>
              <a:rPr lang="es-ES" sz="3000" dirty="0">
                <a:latin typeface="Times New Roman" panose="02020603050405020304" pitchFamily="18" charset="0"/>
                <a:cs typeface="Times New Roman" panose="02020603050405020304" pitchFamily="18" charset="0"/>
              </a:rPr>
              <a:t> </a:t>
            </a:r>
            <a:r>
              <a:rPr lang="es-ES" sz="3000" dirty="0" smtClean="0">
                <a:latin typeface="Times New Roman" panose="02020603050405020304" pitchFamily="18" charset="0"/>
                <a:cs typeface="Times New Roman" panose="02020603050405020304" pitchFamily="18" charset="0"/>
              </a:rPr>
              <a:t>THPT: </a:t>
            </a:r>
            <a:r>
              <a:rPr lang="pt-BR" sz="3200" dirty="0">
                <a:latin typeface="Times New Roman" panose="02020603050405020304" pitchFamily="18" charset="0"/>
                <a:cs typeface="Times New Roman" panose="02020603050405020304" pitchFamily="18" charset="0"/>
              </a:rPr>
              <a:t>Kết quả thi là 70%, điểm trung bình cả năm lớp 12 là 30%.</a:t>
            </a:r>
            <a:endParaRPr lang="en-US" sz="3200" dirty="0">
              <a:latin typeface="Times New Roman" panose="02020603050405020304" pitchFamily="18" charset="0"/>
              <a:cs typeface="Times New Roman" panose="02020603050405020304" pitchFamily="18" charset="0"/>
            </a:endParaRPr>
          </a:p>
          <a:p>
            <a:pPr marL="0" indent="0">
              <a:buNone/>
            </a:pP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919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2400"/>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937845" y="1524000"/>
            <a:ext cx="7856220" cy="20525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05840" indent="-742950">
              <a:spcAft>
                <a:spcPts val="1200"/>
              </a:spcAft>
              <a:buAutoNum type="arabicPeriod"/>
            </a:pPr>
            <a:r>
              <a:rPr lang="es-ES" sz="3000" b="1" dirty="0" err="1">
                <a:solidFill>
                  <a:srgbClr val="FF0000"/>
                </a:solidFill>
                <a:latin typeface="Times New Roman" panose="02020603050405020304" pitchFamily="18" charset="0"/>
                <a:cs typeface="Times New Roman" panose="02020603050405020304" pitchFamily="18" charset="0"/>
              </a:rPr>
              <a:t>Đăng</a:t>
            </a:r>
            <a:r>
              <a:rPr lang="es-ES" sz="3000" b="1" dirty="0">
                <a:solidFill>
                  <a:srgbClr val="FF0000"/>
                </a:solidFill>
                <a:latin typeface="Times New Roman" panose="02020603050405020304" pitchFamily="18" charset="0"/>
                <a:cs typeface="Times New Roman" panose="02020603050405020304" pitchFamily="18" charset="0"/>
              </a:rPr>
              <a:t> </a:t>
            </a:r>
            <a:r>
              <a:rPr lang="es-ES" sz="3000" b="1" dirty="0" err="1">
                <a:solidFill>
                  <a:srgbClr val="FF0000"/>
                </a:solidFill>
                <a:latin typeface="Times New Roman" panose="02020603050405020304" pitchFamily="18" charset="0"/>
                <a:cs typeface="Times New Roman" panose="02020603050405020304" pitchFamily="18" charset="0"/>
              </a:rPr>
              <a:t>ký</a:t>
            </a:r>
            <a:r>
              <a:rPr lang="es-ES" sz="3000" b="1" dirty="0">
                <a:solidFill>
                  <a:srgbClr val="FF0000"/>
                </a:solidFill>
                <a:latin typeface="Times New Roman" panose="02020603050405020304" pitchFamily="18" charset="0"/>
                <a:cs typeface="Times New Roman" panose="02020603050405020304" pitchFamily="18" charset="0"/>
              </a:rPr>
              <a:t> </a:t>
            </a:r>
            <a:r>
              <a:rPr lang="es-ES" sz="3000" b="1" dirty="0" err="1">
                <a:solidFill>
                  <a:srgbClr val="FF0000"/>
                </a:solidFill>
                <a:latin typeface="Times New Roman" panose="02020603050405020304" pitchFamily="18" charset="0"/>
                <a:cs typeface="Times New Roman" panose="02020603050405020304" pitchFamily="18" charset="0"/>
              </a:rPr>
              <a:t>dự</a:t>
            </a:r>
            <a:r>
              <a:rPr lang="es-ES" sz="3000" b="1" dirty="0">
                <a:solidFill>
                  <a:srgbClr val="FF0000"/>
                </a:solidFill>
                <a:latin typeface="Times New Roman" panose="02020603050405020304" pitchFamily="18" charset="0"/>
                <a:cs typeface="Times New Roman" panose="02020603050405020304" pitchFamily="18" charset="0"/>
              </a:rPr>
              <a:t> </a:t>
            </a:r>
            <a:r>
              <a:rPr lang="es-ES" sz="3000" b="1" dirty="0" err="1">
                <a:solidFill>
                  <a:srgbClr val="FF0000"/>
                </a:solidFill>
                <a:latin typeface="Times New Roman" panose="02020603050405020304" pitchFamily="18" charset="0"/>
                <a:cs typeface="Times New Roman" panose="02020603050405020304" pitchFamily="18" charset="0"/>
              </a:rPr>
              <a:t>thi</a:t>
            </a:r>
            <a:r>
              <a:rPr lang="es-ES" sz="3000" b="1" dirty="0">
                <a:solidFill>
                  <a:srgbClr val="FF0000"/>
                </a:solidFill>
                <a:latin typeface="Times New Roman" panose="02020603050405020304" pitchFamily="18" charset="0"/>
                <a:cs typeface="Times New Roman" panose="02020603050405020304" pitchFamily="18" charset="0"/>
              </a:rPr>
              <a:t>:</a:t>
            </a:r>
          </a:p>
          <a:p>
            <a:pPr marL="0" indent="0" algn="just">
              <a:buNone/>
            </a:pP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Phiếu</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đăng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ký</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dự</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Bổ</a:t>
            </a:r>
            <a:r>
              <a:rPr lang="en-US" sz="3000" dirty="0">
                <a:latin typeface="Times New Roman" panose="02020603050405020304" pitchFamily="18" charset="0"/>
                <a:cs typeface="Times New Roman" panose="02020603050405020304" pitchFamily="18" charset="0"/>
              </a:rPr>
              <a:t> sung </a:t>
            </a:r>
            <a:r>
              <a:rPr lang="en-US" sz="3000" dirty="0" err="1">
                <a:latin typeface="Times New Roman" panose="02020603050405020304" pitchFamily="18" charset="0"/>
                <a:cs typeface="Times New Roman" panose="02020603050405020304" pitchFamily="18" charset="0"/>
              </a:rPr>
              <a:t>điểm</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chứng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chỉ</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ngoại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ngữ</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để</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phục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vụ</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công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tác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tuyển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sinh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của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các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trường</a:t>
            </a:r>
            <a:r>
              <a:rPr lang="en-US" sz="3000" dirty="0">
                <a:latin typeface="Times New Roman" panose="02020603050405020304" pitchFamily="18" charset="0"/>
                <a:cs typeface="Times New Roman" panose="02020603050405020304" pitchFamily="18" charset="0"/>
              </a:rPr>
              <a:t> ĐH, </a:t>
            </a:r>
            <a:r>
              <a:rPr lang="en-US" sz="3000" dirty="0" err="1">
                <a:latin typeface="Times New Roman" panose="02020603050405020304" pitchFamily="18" charset="0"/>
                <a:cs typeface="Times New Roman" panose="02020603050405020304" pitchFamily="18" charset="0"/>
              </a:rPr>
              <a:t>tuyển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sinh</a:t>
            </a:r>
            <a:r>
              <a:rPr lang="en-US" sz="3000" dirty="0">
                <a:latin typeface="Times New Roman" panose="02020603050405020304" pitchFamily="18" charset="0"/>
                <a:cs typeface="Times New Roman" panose="02020603050405020304" pitchFamily="18" charset="0"/>
              </a:rPr>
              <a:t> CĐ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TC </a:t>
            </a:r>
            <a:r>
              <a:rPr lang="en-US" sz="3000" dirty="0" err="1">
                <a:latin typeface="Times New Roman" panose="02020603050405020304" pitchFamily="18" charset="0"/>
                <a:cs typeface="Times New Roman" panose="02020603050405020304" pitchFamily="18" charset="0"/>
              </a:rPr>
              <a:t>nhóm</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ngành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đào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viên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có</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sử</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dụng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chứng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chỉ</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ngoại</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ngữ</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Mục</a:t>
            </a:r>
            <a:r>
              <a:rPr lang="en-US" sz="3000" dirty="0" smtClean="0">
                <a:latin typeface="Times New Roman" panose="02020603050405020304" pitchFamily="18" charset="0"/>
                <a:cs typeface="Times New Roman" panose="02020603050405020304" pitchFamily="18" charset="0"/>
              </a:rPr>
              <a:t> 15)</a:t>
            </a:r>
          </a:p>
          <a:p>
            <a:pPr marL="0" indent="0" algn="just">
              <a:buNone/>
            </a:pP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 </a:t>
            </a:r>
            <a:r>
              <a:rPr lang="en-US" sz="3000" dirty="0" err="1" smtClean="0">
                <a:latin typeface="Times New Roman" panose="02020603050405020304" pitchFamily="18" charset="0"/>
                <a:cs typeface="Times New Roman" panose="02020603050405020304" pitchFamily="18" charset="0"/>
              </a:rPr>
              <a:t>Thời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gian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đăng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ký</a:t>
            </a:r>
            <a:r>
              <a:rPr lang="en-US" sz="3000" dirty="0" smtClean="0">
                <a:latin typeface="Times New Roman" panose="02020603050405020304" pitchFamily="18" charset="0"/>
                <a:cs typeface="Times New Roman" panose="02020603050405020304" pitchFamily="18" charset="0"/>
              </a:rPr>
              <a:t>: 01/4 </a:t>
            </a:r>
            <a:r>
              <a:rPr lang="en-US" sz="3000" dirty="0" err="1" smtClean="0">
                <a:latin typeface="Times New Roman" panose="02020603050405020304" pitchFamily="18" charset="0"/>
                <a:cs typeface="Times New Roman" panose="02020603050405020304" pitchFamily="18" charset="0"/>
              </a:rPr>
              <a:t>đến</a:t>
            </a:r>
            <a:r>
              <a:rPr lang="en-US" sz="3000" dirty="0" smtClean="0">
                <a:latin typeface="Times New Roman" panose="02020603050405020304" pitchFamily="18" charset="0"/>
                <a:cs typeface="Times New Roman" panose="02020603050405020304" pitchFamily="18" charset="0"/>
              </a:rPr>
              <a:t> 17h </a:t>
            </a:r>
            <a:r>
              <a:rPr lang="en-US" sz="3000" dirty="0" err="1" smtClean="0">
                <a:latin typeface="Times New Roman" panose="02020603050405020304" pitchFamily="18" charset="0"/>
                <a:cs typeface="Times New Roman" panose="02020603050405020304" pitchFamily="18" charset="0"/>
              </a:rPr>
              <a:t>ngày</a:t>
            </a:r>
            <a:r>
              <a:rPr lang="en-US" sz="3000" dirty="0" smtClean="0">
                <a:latin typeface="Times New Roman" panose="02020603050405020304" pitchFamily="18" charset="0"/>
                <a:cs typeface="Times New Roman" panose="02020603050405020304" pitchFamily="18" charset="0"/>
              </a:rPr>
              <a:t> 20/4/2019.</a:t>
            </a:r>
          </a:p>
          <a:p>
            <a:pPr marL="0" indent="0" algn="just">
              <a:buNone/>
            </a:pPr>
            <a:r>
              <a:rPr lang="en-US" sz="3000" dirty="0" smtClean="0">
                <a:latin typeface="Times New Roman" panose="02020603050405020304" pitchFamily="18" charset="0"/>
                <a:cs typeface="Times New Roman" panose="02020603050405020304" pitchFamily="18" charset="0"/>
              </a:rPr>
              <a:t>  - </a:t>
            </a:r>
            <a:r>
              <a:rPr lang="en-US" sz="3000" dirty="0" err="1" smtClean="0">
                <a:latin typeface="Times New Roman" panose="02020603050405020304" pitchFamily="18" charset="0"/>
                <a:cs typeface="Times New Roman" panose="02020603050405020304" pitchFamily="18" charset="0"/>
              </a:rPr>
              <a:t>Sở</a:t>
            </a:r>
            <a:r>
              <a:rPr lang="en-US" sz="3000" dirty="0" smtClean="0">
                <a:latin typeface="Times New Roman" panose="02020603050405020304" pitchFamily="18" charset="0"/>
                <a:cs typeface="Times New Roman" panose="02020603050405020304" pitchFamily="18" charset="0"/>
              </a:rPr>
              <a:t> GD&amp;ĐT </a:t>
            </a:r>
            <a:r>
              <a:rPr lang="en-US" sz="3000" dirty="0" err="1" smtClean="0">
                <a:latin typeface="Times New Roman" panose="02020603050405020304" pitchFamily="18" charset="0"/>
                <a:cs typeface="Times New Roman" panose="02020603050405020304" pitchFamily="18" charset="0"/>
              </a:rPr>
              <a:t>thu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Phiếu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đăng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ký</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dự</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từ</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các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điểm</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tiếp</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nhận</a:t>
            </a:r>
            <a:endParaRPr lang="en-US" sz="3000" dirty="0">
              <a:latin typeface="Times New Roman" panose="02020603050405020304" pitchFamily="18" charset="0"/>
              <a:cs typeface="Times New Roman" panose="02020603050405020304" pitchFamily="18" charset="0"/>
            </a:endParaRPr>
          </a:p>
          <a:p>
            <a:pPr marL="0" indent="0">
              <a:buNone/>
            </a:pPr>
            <a:endParaRPr lang="es-ES" sz="3000" dirty="0">
              <a:solidFill>
                <a:srgbClr val="FF0000"/>
              </a:solidFill>
              <a:latin typeface="Times New Roman" panose="02020603050405020304" pitchFamily="18" charset="0"/>
              <a:cs typeface="Times New Roman" panose="02020603050405020304" pitchFamily="18" charset="0"/>
            </a:endParaRPr>
          </a:p>
          <a:p>
            <a:pPr marL="0" indent="0">
              <a:buNone/>
            </a:pPr>
            <a:r>
              <a:rPr lang="es-ES" sz="3000" dirty="0">
                <a:solidFill>
                  <a:srgbClr val="FF0000"/>
                </a:solidFill>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52033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531441"/>
          </a:xfrm>
        </p:spPr>
        <p:txBody>
          <a:bodyPr>
            <a:normAutofit fontScale="90000"/>
          </a:bodyPr>
          <a:lstStyle/>
          <a:p>
            <a:pPr algn="ctr"/>
            <a:r>
              <a:rPr lang="en-US" sz="4000" b="1" dirty="0">
                <a:latin typeface="Arial" panose="020B0604020202020204" pitchFamily="34" charset="0"/>
                <a:cs typeface="Arial" panose="020B0604020202020204" pitchFamily="34"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609600" y="648286"/>
            <a:ext cx="8381999" cy="53144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Aft>
                <a:spcPts val="2400"/>
              </a:spcAft>
              <a:buNone/>
            </a:pPr>
            <a:r>
              <a:rPr lang="es-ES" sz="3600" dirty="0">
                <a:solidFill>
                  <a:srgbClr val="FF0000"/>
                </a:solidFill>
                <a:latin typeface="Arial" panose="020B0604020202020204" pitchFamily="34" charset="0"/>
                <a:cs typeface="Arial" panose="020B0604020202020204" pitchFamily="34" charset="0"/>
              </a:rPr>
              <a:t>2. </a:t>
            </a:r>
            <a:r>
              <a:rPr lang="es-ES" sz="3600" dirty="0" err="1">
                <a:solidFill>
                  <a:srgbClr val="FF0000"/>
                </a:solidFill>
                <a:latin typeface="Arial" panose="020B0604020202020204" pitchFamily="34" charset="0"/>
                <a:cs typeface="Arial" panose="020B0604020202020204" pitchFamily="34" charset="0"/>
              </a:rPr>
              <a:t>Lịch</a:t>
            </a:r>
            <a:r>
              <a:rPr lang="es-ES" sz="3600" dirty="0">
                <a:solidFill>
                  <a:srgbClr val="FF0000"/>
                </a:solidFill>
                <a:latin typeface="Arial" panose="020B0604020202020204" pitchFamily="34" charset="0"/>
                <a:cs typeface="Arial" panose="020B0604020202020204" pitchFamily="34" charset="0"/>
              </a:rPr>
              <a:t> </a:t>
            </a:r>
            <a:r>
              <a:rPr lang="es-ES" sz="3600" dirty="0" err="1">
                <a:solidFill>
                  <a:srgbClr val="FF0000"/>
                </a:solidFill>
                <a:latin typeface="Arial" panose="020B0604020202020204" pitchFamily="34" charset="0"/>
                <a:cs typeface="Arial" panose="020B0604020202020204" pitchFamily="34" charset="0"/>
              </a:rPr>
              <a:t>thi</a:t>
            </a:r>
            <a:r>
              <a:rPr lang="es-ES" sz="3600" dirty="0" smtClean="0">
                <a:solidFill>
                  <a:srgbClr val="FF0000"/>
                </a:solidFill>
                <a:latin typeface="Arial" panose="020B0604020202020204" pitchFamily="34" charset="0"/>
                <a:cs typeface="Arial" panose="020B0604020202020204" pitchFamily="34" charset="0"/>
              </a:rPr>
              <a:t>:</a:t>
            </a:r>
            <a:endParaRPr lang="es-ES" sz="3600"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      </a:t>
            </a:r>
          </a:p>
          <a:p>
            <a:pPr marL="0" indent="0">
              <a:buNone/>
            </a:pPr>
            <a:endParaRPr lang="es-ES" sz="3600" dirty="0">
              <a:solidFill>
                <a:srgbClr val="FF0000"/>
              </a:solidFill>
              <a:latin typeface="Arial" panose="020B0604020202020204" pitchFamily="34" charset="0"/>
              <a:cs typeface="Arial" panose="020B0604020202020204" pitchFamily="34" charset="0"/>
            </a:endParaRPr>
          </a:p>
          <a:p>
            <a:pPr marL="0" indent="0">
              <a:buNone/>
            </a:pPr>
            <a:r>
              <a:rPr lang="es-ES" sz="3600" dirty="0">
                <a:solidFill>
                  <a:srgbClr val="FF0000"/>
                </a:solidFill>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  </a:t>
            </a:r>
          </a:p>
        </p:txBody>
      </p:sp>
      <p:graphicFrame>
        <p:nvGraphicFramePr>
          <p:cNvPr id="4" name="Table 3">
            <a:extLst>
              <a:ext uri="{FF2B5EF4-FFF2-40B4-BE49-F238E27FC236}">
                <a16:creationId xmlns:a16="http://schemas.microsoft.com/office/drawing/2014/main" xmlns="" id="{2DDF32D3-C9D3-4481-A80B-7939A92EE7BC}"/>
              </a:ext>
            </a:extLst>
          </p:cNvPr>
          <p:cNvGraphicFramePr>
            <a:graphicFrameLocks noGrp="1"/>
          </p:cNvGraphicFramePr>
          <p:nvPr>
            <p:extLst>
              <p:ext uri="{D42A27DB-BD31-4B8C-83A1-F6EECF244321}">
                <p14:modId xmlns:p14="http://schemas.microsoft.com/office/powerpoint/2010/main" val="2844264086"/>
              </p:ext>
            </p:extLst>
          </p:nvPr>
        </p:nvGraphicFramePr>
        <p:xfrm>
          <a:off x="419099" y="1345270"/>
          <a:ext cx="8382000" cy="5337269"/>
        </p:xfrm>
        <a:graphic>
          <a:graphicData uri="http://schemas.openxmlformats.org/drawingml/2006/table">
            <a:tbl>
              <a:tblPr/>
              <a:tblGrid>
                <a:gridCol w="1343517">
                  <a:extLst>
                    <a:ext uri="{9D8B030D-6E8A-4147-A177-3AD203B41FA5}">
                      <a16:colId xmlns:a16="http://schemas.microsoft.com/office/drawing/2014/main" xmlns="" val="20000"/>
                    </a:ext>
                  </a:extLst>
                </a:gridCol>
                <a:gridCol w="1029405">
                  <a:extLst>
                    <a:ext uri="{9D8B030D-6E8A-4147-A177-3AD203B41FA5}">
                      <a16:colId xmlns:a16="http://schemas.microsoft.com/office/drawing/2014/main" xmlns="" val="20001"/>
                    </a:ext>
                  </a:extLst>
                </a:gridCol>
                <a:gridCol w="1121790">
                  <a:extLst>
                    <a:ext uri="{9D8B030D-6E8A-4147-A177-3AD203B41FA5}">
                      <a16:colId xmlns:a16="http://schemas.microsoft.com/office/drawing/2014/main" xmlns="" val="20002"/>
                    </a:ext>
                  </a:extLst>
                </a:gridCol>
                <a:gridCol w="1248488">
                  <a:extLst>
                    <a:ext uri="{9D8B030D-6E8A-4147-A177-3AD203B41FA5}">
                      <a16:colId xmlns:a16="http://schemas.microsoft.com/office/drawing/2014/main" xmlns="" val="20003"/>
                    </a:ext>
                  </a:extLst>
                </a:gridCol>
                <a:gridCol w="1238808">
                  <a:extLst>
                    <a:ext uri="{9D8B030D-6E8A-4147-A177-3AD203B41FA5}">
                      <a16:colId xmlns:a16="http://schemas.microsoft.com/office/drawing/2014/main" xmlns="" val="20004"/>
                    </a:ext>
                  </a:extLst>
                </a:gridCol>
                <a:gridCol w="1258894">
                  <a:extLst>
                    <a:ext uri="{9D8B030D-6E8A-4147-A177-3AD203B41FA5}">
                      <a16:colId xmlns:a16="http://schemas.microsoft.com/office/drawing/2014/main" xmlns="" val="20005"/>
                    </a:ext>
                  </a:extLst>
                </a:gridCol>
                <a:gridCol w="1141098">
                  <a:extLst>
                    <a:ext uri="{9D8B030D-6E8A-4147-A177-3AD203B41FA5}">
                      <a16:colId xmlns:a16="http://schemas.microsoft.com/office/drawing/2014/main" xmlns="" val="20006"/>
                    </a:ext>
                  </a:extLst>
                </a:gridCol>
              </a:tblGrid>
              <a:tr h="698442">
                <a:tc>
                  <a:txBody>
                    <a:bodyPr/>
                    <a:lstStyle/>
                    <a:p>
                      <a:pPr indent="46990" algn="ctr">
                        <a:spcBef>
                          <a:spcPts val="100"/>
                        </a:spcBef>
                        <a:spcAft>
                          <a:spcPts val="100"/>
                        </a:spcAft>
                      </a:pPr>
                      <a:r>
                        <a:rPr lang="en-US" sz="1500" b="1" dirty="0" err="1">
                          <a:latin typeface="Times New Roman"/>
                          <a:ea typeface="Times New Roman"/>
                          <a:cs typeface="Times New Roman"/>
                        </a:rPr>
                        <a:t>Ngày</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6990" algn="ctr">
                        <a:spcBef>
                          <a:spcPts val="100"/>
                        </a:spcBef>
                        <a:spcAft>
                          <a:spcPts val="100"/>
                        </a:spcAft>
                      </a:pPr>
                      <a:r>
                        <a:rPr lang="en-US" sz="1500" b="1" dirty="0" err="1">
                          <a:latin typeface="Times New Roman"/>
                          <a:ea typeface="Times New Roman"/>
                          <a:cs typeface="Times New Roman"/>
                        </a:rPr>
                        <a:t>Buổi</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46990" algn="ctr">
                        <a:spcBef>
                          <a:spcPts val="100"/>
                        </a:spcBef>
                        <a:spcAft>
                          <a:spcPts val="100"/>
                        </a:spcAft>
                      </a:pPr>
                      <a:r>
                        <a:rPr lang="en-US" sz="1500" b="1" dirty="0" err="1">
                          <a:latin typeface="Times New Roman"/>
                          <a:ea typeface="Times New Roman"/>
                          <a:cs typeface="Times New Roman"/>
                        </a:rPr>
                        <a:t>Bài</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a:t>
                      </a:r>
                    </a:p>
                    <a:p>
                      <a:pPr indent="46990" algn="ctr">
                        <a:spcBef>
                          <a:spcPts val="100"/>
                        </a:spcBef>
                        <a:spcAft>
                          <a:spcPts val="100"/>
                        </a:spcAft>
                      </a:pPr>
                      <a:r>
                        <a:rPr lang="en-US" sz="1500" b="1" dirty="0" err="1">
                          <a:latin typeface="Times New Roman"/>
                          <a:ea typeface="Times New Roman"/>
                          <a:cs typeface="Times New Roman"/>
                        </a:rPr>
                        <a:t>Môn</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 </a:t>
                      </a:r>
                      <a:r>
                        <a:rPr lang="en-US" sz="1500" b="1" dirty="0" err="1">
                          <a:latin typeface="Times New Roman"/>
                          <a:ea typeface="Times New Roman"/>
                          <a:cs typeface="Times New Roman"/>
                        </a:rPr>
                        <a:t>thành</a:t>
                      </a:r>
                      <a:r>
                        <a:rPr lang="en-US" sz="1500" b="1" dirty="0">
                          <a:latin typeface="Times New Roman"/>
                          <a:ea typeface="Times New Roman"/>
                          <a:cs typeface="Times New Roman"/>
                        </a:rPr>
                        <a:t> </a:t>
                      </a:r>
                      <a:r>
                        <a:rPr lang="en-US" sz="1500" b="1" dirty="0" err="1">
                          <a:latin typeface="Times New Roman"/>
                          <a:ea typeface="Times New Roman"/>
                          <a:cs typeface="Times New Roman"/>
                        </a:rPr>
                        <a:t>phần</a:t>
                      </a:r>
                      <a:r>
                        <a:rPr lang="en-US" sz="1500" b="1" dirty="0">
                          <a:latin typeface="Times New Roman"/>
                          <a:ea typeface="Times New Roman"/>
                          <a:cs typeface="Times New Roman"/>
                        </a:rPr>
                        <a:t> </a:t>
                      </a:r>
                      <a:r>
                        <a:rPr lang="en-US" sz="1500" b="1" dirty="0" err="1">
                          <a:latin typeface="Times New Roman"/>
                          <a:ea typeface="Times New Roman"/>
                          <a:cs typeface="Times New Roman"/>
                        </a:rPr>
                        <a:t>của</a:t>
                      </a:r>
                      <a:r>
                        <a:rPr lang="en-US" sz="1500" b="1" dirty="0">
                          <a:latin typeface="Times New Roman"/>
                          <a:ea typeface="Times New Roman"/>
                          <a:cs typeface="Times New Roman"/>
                        </a:rPr>
                        <a:t> </a:t>
                      </a:r>
                      <a:r>
                        <a:rPr lang="en-US" sz="1500" b="1" dirty="0" err="1">
                          <a:latin typeface="Times New Roman"/>
                          <a:ea typeface="Times New Roman"/>
                          <a:cs typeface="Times New Roman"/>
                        </a:rPr>
                        <a:t>bài</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 </a:t>
                      </a:r>
                      <a:r>
                        <a:rPr lang="en-US" sz="1500" b="1" dirty="0" err="1">
                          <a:latin typeface="Times New Roman"/>
                          <a:ea typeface="Times New Roman"/>
                          <a:cs typeface="Times New Roman"/>
                        </a:rPr>
                        <a:t>tổ</a:t>
                      </a:r>
                      <a:r>
                        <a:rPr lang="en-US" sz="1500" b="1" dirty="0">
                          <a:latin typeface="Times New Roman"/>
                          <a:ea typeface="Times New Roman"/>
                          <a:cs typeface="Times New Roman"/>
                        </a:rPr>
                        <a:t> </a:t>
                      </a:r>
                      <a:r>
                        <a:rPr lang="en-US" sz="1500" b="1" dirty="0" err="1">
                          <a:latin typeface="Times New Roman"/>
                          <a:ea typeface="Times New Roman"/>
                          <a:cs typeface="Times New Roman"/>
                        </a:rPr>
                        <a:t>hợp</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indent="46990" algn="ctr">
                        <a:spcBef>
                          <a:spcPts val="300"/>
                        </a:spcBef>
                        <a:spcAft>
                          <a:spcPts val="0"/>
                        </a:spcAft>
                      </a:pPr>
                      <a:r>
                        <a:rPr lang="en-US" sz="1500" b="1" dirty="0" err="1">
                          <a:latin typeface="Times New Roman"/>
                          <a:ea typeface="Times New Roman"/>
                          <a:cs typeface="Times New Roman"/>
                        </a:rPr>
                        <a:t>Thời</a:t>
                      </a:r>
                      <a:r>
                        <a:rPr lang="en-US" sz="1500" b="1" dirty="0">
                          <a:latin typeface="Times New Roman"/>
                          <a:ea typeface="Times New Roman"/>
                          <a:cs typeface="Times New Roman"/>
                        </a:rPr>
                        <a:t> </a:t>
                      </a:r>
                      <a:r>
                        <a:rPr lang="en-US" sz="1500" b="1" dirty="0" err="1">
                          <a:latin typeface="Times New Roman"/>
                          <a:ea typeface="Times New Roman"/>
                          <a:cs typeface="Times New Roman"/>
                        </a:rPr>
                        <a:t>gian</a:t>
                      </a:r>
                      <a:endParaRPr lang="en-US" sz="1500" b="1" dirty="0">
                        <a:latin typeface="Times New Roman"/>
                        <a:ea typeface="Times New Roman"/>
                        <a:cs typeface="Times New Roman"/>
                      </a:endParaRPr>
                    </a:p>
                    <a:p>
                      <a:pPr indent="46990" algn="ctr">
                        <a:spcBef>
                          <a:spcPts val="300"/>
                        </a:spcBef>
                        <a:spcAft>
                          <a:spcPts val="0"/>
                        </a:spcAft>
                      </a:pPr>
                      <a:r>
                        <a:rPr lang="en-US" sz="1500" b="1" dirty="0" err="1">
                          <a:latin typeface="Times New Roman"/>
                          <a:ea typeface="Times New Roman"/>
                          <a:cs typeface="Times New Roman"/>
                        </a:rPr>
                        <a:t>làm</a:t>
                      </a:r>
                      <a:r>
                        <a:rPr lang="en-US" sz="1500" b="1" dirty="0">
                          <a:latin typeface="Times New Roman"/>
                          <a:ea typeface="Times New Roman"/>
                          <a:cs typeface="Times New Roman"/>
                        </a:rPr>
                        <a:t> </a:t>
                      </a:r>
                      <a:r>
                        <a:rPr lang="en-US" sz="1500" b="1" dirty="0" err="1">
                          <a:latin typeface="Times New Roman"/>
                          <a:ea typeface="Times New Roman"/>
                          <a:cs typeface="Times New Roman"/>
                        </a:rPr>
                        <a:t>bài</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6990" algn="ctr">
                        <a:spcBef>
                          <a:spcPts val="300"/>
                        </a:spcBef>
                        <a:spcAft>
                          <a:spcPts val="0"/>
                        </a:spcAft>
                      </a:pPr>
                      <a:r>
                        <a:rPr lang="en-US" sz="1500" b="1">
                          <a:latin typeface="Times New Roman"/>
                          <a:ea typeface="Times New Roman"/>
                          <a:cs typeface="Times New Roman"/>
                        </a:rPr>
                        <a:t>Giờ</a:t>
                      </a:r>
                    </a:p>
                    <a:p>
                      <a:pPr indent="46990" algn="ctr">
                        <a:spcBef>
                          <a:spcPts val="300"/>
                        </a:spcBef>
                        <a:spcAft>
                          <a:spcPts val="0"/>
                        </a:spcAft>
                      </a:pPr>
                      <a:r>
                        <a:rPr lang="en-US" sz="1500" b="1">
                          <a:latin typeface="Times New Roman"/>
                          <a:ea typeface="Times New Roman"/>
                          <a:cs typeface="Times New Roman"/>
                        </a:rPr>
                        <a:t>phát đề thi cho thí sinh</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6990" algn="ctr">
                        <a:spcBef>
                          <a:spcPts val="300"/>
                        </a:spcBef>
                        <a:spcAft>
                          <a:spcPts val="0"/>
                        </a:spcAft>
                      </a:pPr>
                      <a:r>
                        <a:rPr lang="en-US" sz="1500" b="1">
                          <a:latin typeface="Times New Roman"/>
                          <a:ea typeface="Times New Roman"/>
                          <a:cs typeface="Times New Roman"/>
                        </a:rPr>
                        <a:t>Giờ bắt đầu</a:t>
                      </a:r>
                    </a:p>
                    <a:p>
                      <a:pPr indent="46990" algn="ctr">
                        <a:spcBef>
                          <a:spcPts val="300"/>
                        </a:spcBef>
                        <a:spcAft>
                          <a:spcPts val="0"/>
                        </a:spcAft>
                      </a:pPr>
                      <a:r>
                        <a:rPr lang="en-US" sz="1500" b="1">
                          <a:latin typeface="Times New Roman"/>
                          <a:ea typeface="Times New Roman"/>
                          <a:cs typeface="Times New Roman"/>
                        </a:rPr>
                        <a:t>làm bài</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20561">
                <a:tc rowSpan="2">
                  <a:txBody>
                    <a:bodyPr/>
                    <a:lstStyle/>
                    <a:p>
                      <a:pPr algn="ctr">
                        <a:spcBef>
                          <a:spcPts val="500"/>
                        </a:spcBef>
                        <a:spcAft>
                          <a:spcPts val="500"/>
                        </a:spcAft>
                      </a:pPr>
                      <a:r>
                        <a:rPr lang="en-US" sz="1500" b="1" dirty="0">
                          <a:latin typeface="Times New Roman"/>
                          <a:ea typeface="Times New Roman"/>
                          <a:cs typeface="Times New Roman"/>
                        </a:rPr>
                        <a:t>24/6/2019</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 algn="ctr">
                        <a:spcBef>
                          <a:spcPts val="500"/>
                        </a:spcBef>
                        <a:spcAft>
                          <a:spcPts val="500"/>
                        </a:spcAft>
                      </a:pPr>
                      <a:r>
                        <a:rPr lang="en-US" sz="1500" b="1">
                          <a:latin typeface="Times New Roman"/>
                          <a:ea typeface="Times New Roman"/>
                          <a:cs typeface="Times New Roman"/>
                        </a:rPr>
                        <a:t>SÁNG</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46990">
                        <a:spcBef>
                          <a:spcPts val="500"/>
                        </a:spcBef>
                        <a:spcAft>
                          <a:spcPts val="500"/>
                        </a:spcAft>
                      </a:pPr>
                      <a:r>
                        <a:rPr lang="en-US" sz="1500" b="1" dirty="0">
                          <a:latin typeface="Times New Roman"/>
                          <a:ea typeface="Times New Roman"/>
                          <a:cs typeface="Times New Roman"/>
                        </a:rPr>
                        <a:t>08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00: </a:t>
                      </a:r>
                      <a:r>
                        <a:rPr lang="en-US" sz="1500" b="1" dirty="0" err="1">
                          <a:latin typeface="Times New Roman"/>
                          <a:ea typeface="Times New Roman"/>
                          <a:cs typeface="Times New Roman"/>
                        </a:rPr>
                        <a:t>Họp</a:t>
                      </a:r>
                      <a:r>
                        <a:rPr lang="en-US" sz="1500" b="1" dirty="0">
                          <a:latin typeface="Times New Roman"/>
                          <a:ea typeface="Times New Roman"/>
                          <a:cs typeface="Times New Roman"/>
                        </a:rPr>
                        <a:t> </a:t>
                      </a:r>
                      <a:r>
                        <a:rPr lang="en-US" sz="1500" b="1" dirty="0" err="1">
                          <a:latin typeface="Times New Roman"/>
                          <a:ea typeface="Times New Roman"/>
                          <a:cs typeface="Times New Roman"/>
                        </a:rPr>
                        <a:t>cán</a:t>
                      </a:r>
                      <a:r>
                        <a:rPr lang="en-US" sz="1500" b="1" dirty="0">
                          <a:latin typeface="Times New Roman"/>
                          <a:ea typeface="Times New Roman"/>
                          <a:cs typeface="Times New Roman"/>
                        </a:rPr>
                        <a:t> </a:t>
                      </a:r>
                      <a:r>
                        <a:rPr lang="en-US" sz="1500" b="1" dirty="0" err="1">
                          <a:latin typeface="Times New Roman"/>
                          <a:ea typeface="Times New Roman"/>
                          <a:cs typeface="Times New Roman"/>
                        </a:rPr>
                        <a:t>bộ</a:t>
                      </a:r>
                      <a:r>
                        <a:rPr lang="en-US" sz="1500" b="1" dirty="0">
                          <a:latin typeface="Times New Roman"/>
                          <a:ea typeface="Times New Roman"/>
                          <a:cs typeface="Times New Roman"/>
                        </a:rPr>
                        <a:t> </a:t>
                      </a:r>
                      <a:r>
                        <a:rPr lang="en-US" sz="1500" b="1" dirty="0" err="1">
                          <a:latin typeface="Times New Roman"/>
                          <a:ea typeface="Times New Roman"/>
                          <a:cs typeface="Times New Roman"/>
                        </a:rPr>
                        <a:t>làm</a:t>
                      </a:r>
                      <a:r>
                        <a:rPr lang="en-US" sz="1500" b="1" dirty="0">
                          <a:latin typeface="Times New Roman"/>
                          <a:ea typeface="Times New Roman"/>
                          <a:cs typeface="Times New Roman"/>
                        </a:rPr>
                        <a:t> </a:t>
                      </a:r>
                      <a:r>
                        <a:rPr lang="en-US" sz="1500" b="1" dirty="0" err="1">
                          <a:latin typeface="Times New Roman"/>
                          <a:ea typeface="Times New Roman"/>
                          <a:cs typeface="Times New Roman"/>
                        </a:rPr>
                        <a:t>công</a:t>
                      </a:r>
                      <a:r>
                        <a:rPr lang="en-US" sz="1500" b="1" dirty="0">
                          <a:latin typeface="Times New Roman"/>
                          <a:ea typeface="Times New Roman"/>
                          <a:cs typeface="Times New Roman"/>
                        </a:rPr>
                        <a:t> </a:t>
                      </a:r>
                      <a:r>
                        <a:rPr lang="en-US" sz="1500" b="1" dirty="0" err="1">
                          <a:latin typeface="Times New Roman"/>
                          <a:ea typeface="Times New Roman"/>
                          <a:cs typeface="Times New Roman"/>
                        </a:rPr>
                        <a:t>tác</a:t>
                      </a:r>
                      <a:r>
                        <a:rPr lang="en-US" sz="1500" b="1" dirty="0">
                          <a:latin typeface="Times New Roman"/>
                          <a:ea typeface="Times New Roman"/>
                          <a:cs typeface="Times New Roman"/>
                        </a:rPr>
                        <a:t> </a:t>
                      </a:r>
                      <a:r>
                        <a:rPr lang="en-US" sz="1500" b="1" dirty="0" err="1">
                          <a:latin typeface="Times New Roman"/>
                          <a:ea typeface="Times New Roman"/>
                          <a:cs typeface="Times New Roman"/>
                        </a:rPr>
                        <a:t>coi</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 </a:t>
                      </a:r>
                      <a:r>
                        <a:rPr lang="en-US" sz="1500" b="1" dirty="0" err="1">
                          <a:latin typeface="Times New Roman"/>
                          <a:ea typeface="Times New Roman"/>
                          <a:cs typeface="Times New Roman"/>
                        </a:rPr>
                        <a:t>tại</a:t>
                      </a:r>
                      <a:r>
                        <a:rPr lang="en-US" sz="1500" b="1" dirty="0">
                          <a:latin typeface="Times New Roman"/>
                          <a:ea typeface="Times New Roman"/>
                          <a:cs typeface="Times New Roman"/>
                        </a:rPr>
                        <a:t> </a:t>
                      </a:r>
                      <a:r>
                        <a:rPr lang="en-US" sz="1500" b="1" dirty="0" err="1">
                          <a:latin typeface="Times New Roman"/>
                          <a:ea typeface="Times New Roman"/>
                          <a:cs typeface="Times New Roman"/>
                        </a:rPr>
                        <a:t>Điểm</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1"/>
                  </a:ext>
                </a:extLst>
              </a:tr>
              <a:tr h="441121">
                <a:tc vMerge="1">
                  <a:txBody>
                    <a:bodyPr/>
                    <a:lstStyle/>
                    <a:p>
                      <a:endParaRPr lang="en-US"/>
                    </a:p>
                  </a:txBody>
                  <a:tcPr/>
                </a:tc>
                <a:tc>
                  <a:txBody>
                    <a:bodyPr/>
                    <a:lstStyle/>
                    <a:p>
                      <a:pPr indent="46990" algn="ctr">
                        <a:spcBef>
                          <a:spcPts val="500"/>
                        </a:spcBef>
                        <a:spcAft>
                          <a:spcPts val="500"/>
                        </a:spcAft>
                      </a:pPr>
                      <a:r>
                        <a:rPr lang="en-US" sz="1500" b="1">
                          <a:latin typeface="Times New Roman"/>
                          <a:ea typeface="Times New Roman"/>
                          <a:cs typeface="Times New Roman"/>
                        </a:rPr>
                        <a:t>CHIỀU</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623570" indent="-623570" algn="ctr">
                        <a:spcBef>
                          <a:spcPts val="500"/>
                        </a:spcBef>
                        <a:spcAft>
                          <a:spcPts val="500"/>
                        </a:spcAft>
                      </a:pPr>
                      <a:r>
                        <a:rPr lang="en-US" sz="1500" b="1" dirty="0">
                          <a:latin typeface="Times New Roman"/>
                          <a:ea typeface="Times New Roman"/>
                          <a:cs typeface="Times New Roman"/>
                        </a:rPr>
                        <a:t>14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00: </a:t>
                      </a:r>
                      <a:r>
                        <a:rPr lang="en-US" sz="1500" b="1" spc="-20" dirty="0" err="1">
                          <a:latin typeface="Times New Roman"/>
                          <a:ea typeface="Times New Roman"/>
                          <a:cs typeface="Times New Roman"/>
                        </a:rPr>
                        <a:t>Thí</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sinh</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đến</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phòng</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thi</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làm</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thủ</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tục</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dự</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thi</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đính</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chính</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sai</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sót</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thông</a:t>
                      </a:r>
                      <a:r>
                        <a:rPr lang="en-US" sz="1500" b="1" spc="-20" dirty="0">
                          <a:latin typeface="Times New Roman"/>
                          <a:ea typeface="Times New Roman"/>
                          <a:cs typeface="Times New Roman"/>
                        </a:rPr>
                        <a:t> tin ĐKDT (</a:t>
                      </a:r>
                      <a:r>
                        <a:rPr lang="en-US" sz="1500" b="1" spc="-20" dirty="0" err="1">
                          <a:latin typeface="Times New Roman"/>
                          <a:ea typeface="Times New Roman"/>
                          <a:cs typeface="Times New Roman"/>
                        </a:rPr>
                        <a:t>nếu</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có</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và</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nghe</a:t>
                      </a:r>
                      <a:r>
                        <a:rPr lang="en-US" sz="1500" b="1" spc="-20" dirty="0">
                          <a:latin typeface="Times New Roman"/>
                          <a:ea typeface="Times New Roman"/>
                          <a:cs typeface="Times New Roman"/>
                        </a:rPr>
                        <a:t> </a:t>
                      </a:r>
                      <a:r>
                        <a:rPr lang="en-US" sz="1500" b="1" spc="-20" dirty="0" err="1">
                          <a:latin typeface="Times New Roman"/>
                          <a:ea typeface="Times New Roman"/>
                          <a:cs typeface="Times New Roman"/>
                        </a:rPr>
                        <a:t>p</a:t>
                      </a:r>
                      <a:r>
                        <a:rPr lang="en-US" sz="1500" b="1" dirty="0" err="1">
                          <a:latin typeface="Times New Roman"/>
                          <a:ea typeface="Times New Roman"/>
                          <a:cs typeface="Times New Roman"/>
                        </a:rPr>
                        <a:t>hổ</a:t>
                      </a:r>
                      <a:r>
                        <a:rPr lang="en-US" sz="1500" b="1" dirty="0">
                          <a:latin typeface="Times New Roman"/>
                          <a:ea typeface="Times New Roman"/>
                          <a:cs typeface="Times New Roman"/>
                        </a:rPr>
                        <a:t> </a:t>
                      </a:r>
                      <a:r>
                        <a:rPr lang="en-US" sz="1500" b="1" dirty="0" err="1">
                          <a:latin typeface="Times New Roman"/>
                          <a:ea typeface="Times New Roman"/>
                          <a:cs typeface="Times New Roman"/>
                        </a:rPr>
                        <a:t>biến</a:t>
                      </a:r>
                      <a:r>
                        <a:rPr lang="en-US" sz="1500" b="1" dirty="0">
                          <a:latin typeface="Times New Roman"/>
                          <a:ea typeface="Times New Roman"/>
                          <a:cs typeface="Times New Roman"/>
                        </a:rPr>
                        <a:t> </a:t>
                      </a:r>
                      <a:r>
                        <a:rPr lang="en-US" sz="1500" b="1" dirty="0" err="1">
                          <a:latin typeface="Times New Roman"/>
                          <a:ea typeface="Times New Roman"/>
                          <a:cs typeface="Times New Roman"/>
                        </a:rPr>
                        <a:t>Quy</a:t>
                      </a:r>
                      <a:r>
                        <a:rPr lang="en-US" sz="1500" b="1" dirty="0">
                          <a:latin typeface="Times New Roman"/>
                          <a:ea typeface="Times New Roman"/>
                          <a:cs typeface="Times New Roman"/>
                        </a:rPr>
                        <a:t> </a:t>
                      </a:r>
                      <a:r>
                        <a:rPr lang="en-US" sz="1500" b="1" dirty="0" err="1">
                          <a:latin typeface="Times New Roman"/>
                          <a:ea typeface="Times New Roman"/>
                          <a:cs typeface="Times New Roman"/>
                        </a:rPr>
                        <a:t>chế</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 </a:t>
                      </a:r>
                      <a:r>
                        <a:rPr lang="en-US" sz="1500" b="1" dirty="0" err="1">
                          <a:latin typeface="Times New Roman"/>
                          <a:ea typeface="Times New Roman"/>
                          <a:cs typeface="Times New Roman"/>
                        </a:rPr>
                        <a:t>Lịch</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2"/>
                  </a:ext>
                </a:extLst>
              </a:tr>
              <a:tr h="220561">
                <a:tc rowSpan="2">
                  <a:txBody>
                    <a:bodyPr/>
                    <a:lstStyle/>
                    <a:p>
                      <a:pPr algn="ctr">
                        <a:spcBef>
                          <a:spcPts val="500"/>
                        </a:spcBef>
                        <a:spcAft>
                          <a:spcPts val="500"/>
                        </a:spcAft>
                      </a:pPr>
                      <a:r>
                        <a:rPr lang="en-US" sz="1500" b="1" dirty="0">
                          <a:latin typeface="Times New Roman"/>
                          <a:ea typeface="Times New Roman"/>
                          <a:cs typeface="Times New Roman"/>
                        </a:rPr>
                        <a:t>25/6/2019</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 algn="ctr">
                        <a:spcBef>
                          <a:spcPts val="500"/>
                        </a:spcBef>
                        <a:spcAft>
                          <a:spcPts val="500"/>
                        </a:spcAft>
                      </a:pPr>
                      <a:r>
                        <a:rPr lang="en-US" sz="1500" b="1">
                          <a:latin typeface="Times New Roman"/>
                          <a:ea typeface="Times New Roman"/>
                          <a:cs typeface="Times New Roman"/>
                        </a:rPr>
                        <a:t>SÁNG</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0160" algn="ctr">
                        <a:spcBef>
                          <a:spcPts val="500"/>
                        </a:spcBef>
                        <a:spcAft>
                          <a:spcPts val="500"/>
                        </a:spcAft>
                      </a:pPr>
                      <a:r>
                        <a:rPr lang="en-US" sz="1500" b="1">
                          <a:latin typeface="Times New Roman"/>
                          <a:ea typeface="Times New Roman"/>
                          <a:cs typeface="Times New Roman"/>
                        </a:rPr>
                        <a:t>Ngữ văn </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indent="-10160" algn="ctr">
                        <a:spcBef>
                          <a:spcPts val="0"/>
                        </a:spcBef>
                        <a:spcAft>
                          <a:spcPts val="0"/>
                        </a:spcAft>
                      </a:pPr>
                      <a:r>
                        <a:rPr lang="en-US" sz="1500" b="1" dirty="0">
                          <a:latin typeface="Times New Roman"/>
                          <a:ea typeface="Times New Roman"/>
                          <a:cs typeface="Times New Roman"/>
                        </a:rPr>
                        <a:t>120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07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07 giờ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20561">
                <a:tc vMerge="1">
                  <a:txBody>
                    <a:bodyPr/>
                    <a:lstStyle/>
                    <a:p>
                      <a:endParaRPr lang="en-US"/>
                    </a:p>
                  </a:txBody>
                  <a:tcPr/>
                </a:tc>
                <a:tc>
                  <a:txBody>
                    <a:bodyPr/>
                    <a:lstStyle/>
                    <a:p>
                      <a:pPr indent="45720" algn="ctr">
                        <a:spcBef>
                          <a:spcPts val="500"/>
                        </a:spcBef>
                        <a:spcAft>
                          <a:spcPts val="500"/>
                        </a:spcAft>
                      </a:pPr>
                      <a:r>
                        <a:rPr lang="en-US" sz="1500" b="1">
                          <a:latin typeface="Times New Roman"/>
                          <a:ea typeface="Times New Roman"/>
                          <a:cs typeface="Times New Roman"/>
                        </a:rPr>
                        <a:t>CHIỀU</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500"/>
                        </a:spcBef>
                        <a:spcAft>
                          <a:spcPts val="500"/>
                        </a:spcAft>
                      </a:pPr>
                      <a:r>
                        <a:rPr lang="en-US" sz="1500" b="1">
                          <a:latin typeface="Times New Roman"/>
                          <a:ea typeface="Times New Roman"/>
                          <a:cs typeface="Times New Roman"/>
                        </a:rPr>
                        <a:t>Toán </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spcBef>
                          <a:spcPts val="0"/>
                        </a:spcBef>
                        <a:spcAft>
                          <a:spcPts val="0"/>
                        </a:spcAft>
                      </a:pPr>
                      <a:r>
                        <a:rPr lang="en-US" sz="1500" b="1" dirty="0">
                          <a:latin typeface="Times New Roman"/>
                          <a:ea typeface="Times New Roman"/>
                          <a:cs typeface="Times New Roman"/>
                        </a:rPr>
                        <a:t>90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14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20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14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65287">
                <a:tc rowSpan="4">
                  <a:txBody>
                    <a:bodyPr/>
                    <a:lstStyle/>
                    <a:p>
                      <a:pPr algn="ctr">
                        <a:spcBef>
                          <a:spcPts val="500"/>
                        </a:spcBef>
                        <a:spcAft>
                          <a:spcPts val="500"/>
                        </a:spcAft>
                      </a:pPr>
                      <a:r>
                        <a:rPr lang="en-US" sz="1500" b="1" dirty="0">
                          <a:latin typeface="Times New Roman"/>
                          <a:ea typeface="Times New Roman"/>
                          <a:cs typeface="Times New Roman"/>
                        </a:rPr>
                        <a:t>26/6/2019</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45720" algn="ctr">
                        <a:spcBef>
                          <a:spcPts val="500"/>
                        </a:spcBef>
                        <a:spcAft>
                          <a:spcPts val="500"/>
                        </a:spcAft>
                      </a:pPr>
                      <a:r>
                        <a:rPr lang="en-US" sz="1500" b="1">
                          <a:latin typeface="Times New Roman"/>
                          <a:ea typeface="Times New Roman"/>
                          <a:cs typeface="Times New Roman"/>
                        </a:rPr>
                        <a:t>SÁNG</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45720" algn="ctr">
                        <a:spcBef>
                          <a:spcPts val="500"/>
                        </a:spcBef>
                        <a:spcAft>
                          <a:spcPts val="500"/>
                        </a:spcAft>
                      </a:pPr>
                      <a:r>
                        <a:rPr lang="en-US" sz="1500" b="1" dirty="0" err="1">
                          <a:latin typeface="Times New Roman"/>
                          <a:ea typeface="Times New Roman"/>
                          <a:cs typeface="Times New Roman"/>
                        </a:rPr>
                        <a:t>Bài</a:t>
                      </a:r>
                      <a:r>
                        <a:rPr lang="en-US" sz="1500" b="1" dirty="0">
                          <a:latin typeface="Times New Roman"/>
                          <a:ea typeface="Times New Roman"/>
                          <a:cs typeface="Times New Roman"/>
                        </a:rPr>
                        <a:t> </a:t>
                      </a:r>
                      <a:r>
                        <a:rPr lang="en-US" sz="1500" b="1" dirty="0" err="1">
                          <a:latin typeface="Times New Roman"/>
                          <a:ea typeface="Times New Roman"/>
                          <a:cs typeface="Times New Roman"/>
                        </a:rPr>
                        <a:t>thi</a:t>
                      </a:r>
                      <a:r>
                        <a:rPr lang="en-US" sz="1500" b="1" dirty="0">
                          <a:latin typeface="Times New Roman"/>
                          <a:ea typeface="Times New Roman"/>
                          <a:cs typeface="Times New Roman"/>
                        </a:rPr>
                        <a:t> KHTN</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0"/>
                        </a:spcBef>
                        <a:spcAft>
                          <a:spcPts val="500"/>
                        </a:spcAft>
                      </a:pPr>
                      <a:r>
                        <a:rPr lang="en-US" sz="1500" b="1">
                          <a:latin typeface="Times New Roman"/>
                          <a:ea typeface="Times New Roman"/>
                          <a:cs typeface="Times New Roman"/>
                        </a:rPr>
                        <a:t>Vật lí</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50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07 giờ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07 giờ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6528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Bef>
                          <a:spcPts val="500"/>
                        </a:spcBef>
                        <a:spcAft>
                          <a:spcPts val="500"/>
                        </a:spcAft>
                      </a:pPr>
                      <a:r>
                        <a:rPr lang="en-US" sz="1500" b="1">
                          <a:latin typeface="Times New Roman"/>
                          <a:ea typeface="Times New Roman"/>
                          <a:cs typeface="Times New Roman"/>
                        </a:rPr>
                        <a:t>Hóa học</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50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08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08 giờ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46528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Bef>
                          <a:spcPts val="500"/>
                        </a:spcBef>
                        <a:spcAft>
                          <a:spcPts val="500"/>
                        </a:spcAft>
                      </a:pPr>
                      <a:r>
                        <a:rPr lang="en-US" sz="1500" b="1">
                          <a:latin typeface="Times New Roman"/>
                          <a:ea typeface="Times New Roman"/>
                          <a:cs typeface="Times New Roman"/>
                        </a:rPr>
                        <a:t>Sinh học</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50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09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09 giờ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65287">
                <a:tc vMerge="1">
                  <a:txBody>
                    <a:bodyPr/>
                    <a:lstStyle/>
                    <a:p>
                      <a:endParaRPr lang="en-US"/>
                    </a:p>
                  </a:txBody>
                  <a:tcPr/>
                </a:tc>
                <a:tc>
                  <a:txBody>
                    <a:bodyPr/>
                    <a:lstStyle/>
                    <a:p>
                      <a:pPr indent="45720" algn="ctr">
                        <a:spcBef>
                          <a:spcPts val="500"/>
                        </a:spcBef>
                        <a:spcAft>
                          <a:spcPts val="500"/>
                        </a:spcAft>
                      </a:pPr>
                      <a:r>
                        <a:rPr lang="en-US" sz="1500" b="1">
                          <a:latin typeface="Times New Roman"/>
                          <a:ea typeface="Times New Roman"/>
                          <a:cs typeface="Times New Roman"/>
                        </a:rPr>
                        <a:t>CHIỀU</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500"/>
                        </a:spcBef>
                        <a:spcAft>
                          <a:spcPts val="500"/>
                        </a:spcAft>
                      </a:pPr>
                      <a:r>
                        <a:rPr lang="en-US" sz="1500" b="1">
                          <a:latin typeface="Times New Roman"/>
                          <a:ea typeface="Times New Roman"/>
                          <a:cs typeface="Times New Roman"/>
                        </a:rPr>
                        <a:t>Ngoại ngữ</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indent="6985" algn="ctr">
                        <a:spcBef>
                          <a:spcPts val="0"/>
                        </a:spcBef>
                        <a:spcAft>
                          <a:spcPts val="0"/>
                        </a:spcAft>
                      </a:pPr>
                      <a:r>
                        <a:rPr lang="en-US" sz="1500" b="1" dirty="0">
                          <a:latin typeface="Times New Roman"/>
                          <a:ea typeface="Times New Roman"/>
                          <a:cs typeface="Times New Roman"/>
                        </a:rPr>
                        <a:t>60 </a:t>
                      </a:r>
                      <a:r>
                        <a:rPr lang="en-US" sz="1500" b="1" dirty="0" err="1">
                          <a:latin typeface="Times New Roman"/>
                          <a:ea typeface="Times New Roman"/>
                          <a:cs typeface="Times New Roman"/>
                        </a:rPr>
                        <a:t>phút</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14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20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14 giờ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465287">
                <a:tc rowSpan="4">
                  <a:txBody>
                    <a:bodyPr/>
                    <a:lstStyle/>
                    <a:p>
                      <a:pPr algn="ctr">
                        <a:spcBef>
                          <a:spcPts val="500"/>
                        </a:spcBef>
                        <a:spcAft>
                          <a:spcPts val="500"/>
                        </a:spcAft>
                      </a:pPr>
                      <a:r>
                        <a:rPr lang="en-US" sz="1500" b="1" dirty="0">
                          <a:latin typeface="Times New Roman"/>
                          <a:ea typeface="Times New Roman"/>
                          <a:cs typeface="Times New Roman"/>
                        </a:rPr>
                        <a:t>27/6/2019</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45720" algn="ctr">
                        <a:spcBef>
                          <a:spcPts val="500"/>
                        </a:spcBef>
                        <a:spcAft>
                          <a:spcPts val="500"/>
                        </a:spcAft>
                      </a:pPr>
                      <a:r>
                        <a:rPr lang="en-US" sz="1500" b="1">
                          <a:latin typeface="Times New Roman"/>
                          <a:ea typeface="Times New Roman"/>
                          <a:cs typeface="Times New Roman"/>
                        </a:rPr>
                        <a:t>SÁNG </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45720" algn="ctr">
                        <a:spcBef>
                          <a:spcPts val="500"/>
                        </a:spcBef>
                        <a:spcAft>
                          <a:spcPts val="500"/>
                        </a:spcAft>
                      </a:pPr>
                      <a:r>
                        <a:rPr lang="en-US" sz="1500" b="1">
                          <a:latin typeface="Times New Roman"/>
                          <a:ea typeface="Times New Roman"/>
                          <a:cs typeface="Times New Roman"/>
                        </a:rPr>
                        <a:t>Bài thi KHXH</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0"/>
                        </a:spcBef>
                        <a:spcAft>
                          <a:spcPts val="500"/>
                        </a:spcAft>
                      </a:pPr>
                      <a:r>
                        <a:rPr lang="en-US" sz="1500" b="1">
                          <a:latin typeface="Times New Roman"/>
                          <a:ea typeface="Times New Roman"/>
                          <a:cs typeface="Times New Roman"/>
                        </a:rPr>
                        <a:t>Lịch sử</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6985" algn="ctr" defTabSz="914400" rtl="0" eaLnBrk="1" latinLnBrk="0" hangingPunct="1">
                        <a:spcBef>
                          <a:spcPts val="500"/>
                        </a:spcBef>
                        <a:spcAft>
                          <a:spcPts val="500"/>
                        </a:spcAft>
                      </a:pPr>
                      <a:r>
                        <a:rPr lang="en-US" sz="1500" b="1" kern="1200" dirty="0">
                          <a:solidFill>
                            <a:schemeClr val="tx1"/>
                          </a:solidFill>
                          <a:latin typeface="Times New Roman"/>
                          <a:ea typeface="Times New Roman"/>
                          <a:cs typeface="Times New Roman"/>
                        </a:rPr>
                        <a:t>50 </a:t>
                      </a:r>
                      <a:r>
                        <a:rPr lang="en-US" sz="1500" b="1" kern="1200" dirty="0" err="1">
                          <a:solidFill>
                            <a:schemeClr val="tx1"/>
                          </a:solidFill>
                          <a:latin typeface="Times New Roman"/>
                          <a:ea typeface="Times New Roman"/>
                          <a:cs typeface="Times New Roman"/>
                        </a:rPr>
                        <a:t>phút</a:t>
                      </a:r>
                      <a:endParaRPr lang="en-US" sz="1500" b="1" kern="1200" dirty="0">
                        <a:solidFill>
                          <a:schemeClr val="tx1"/>
                        </a:solidFill>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07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07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46528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Bef>
                          <a:spcPts val="500"/>
                        </a:spcBef>
                        <a:spcAft>
                          <a:spcPts val="500"/>
                        </a:spcAft>
                      </a:pPr>
                      <a:r>
                        <a:rPr lang="en-US" sz="1500" b="1" dirty="0" err="1">
                          <a:latin typeface="Times New Roman"/>
                          <a:ea typeface="Times New Roman"/>
                          <a:cs typeface="Times New Roman"/>
                        </a:rPr>
                        <a:t>Địa</a:t>
                      </a:r>
                      <a:r>
                        <a:rPr lang="en-US" sz="1500" b="1" dirty="0">
                          <a:latin typeface="Times New Roman"/>
                          <a:ea typeface="Times New Roman"/>
                          <a:cs typeface="Times New Roman"/>
                        </a:rPr>
                        <a:t> </a:t>
                      </a:r>
                      <a:r>
                        <a:rPr lang="en-US" sz="1500" b="1" dirty="0" err="1">
                          <a:latin typeface="Times New Roman"/>
                          <a:ea typeface="Times New Roman"/>
                          <a:cs typeface="Times New Roman"/>
                        </a:rPr>
                        <a:t>lí</a:t>
                      </a:r>
                      <a:endParaRPr lang="en-US" sz="1500" b="1" dirty="0">
                        <a:latin typeface="Times New Roman"/>
                        <a:ea typeface="Times New Roman"/>
                        <a:cs typeface="Times New Roman"/>
                      </a:endParaRP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50 phút</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08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08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46528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Bef>
                          <a:spcPts val="500"/>
                        </a:spcBef>
                        <a:spcAft>
                          <a:spcPts val="500"/>
                        </a:spcAft>
                      </a:pPr>
                      <a:r>
                        <a:rPr lang="en-US" sz="1500" b="1">
                          <a:latin typeface="Times New Roman"/>
                          <a:ea typeface="Times New Roman"/>
                          <a:cs typeface="Times New Roman"/>
                        </a:rPr>
                        <a:t>Giáo dục công dân</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a:latin typeface="Times New Roman"/>
                          <a:ea typeface="Times New Roman"/>
                          <a:cs typeface="Times New Roman"/>
                        </a:rPr>
                        <a:t>50 phút</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09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30</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985" algn="ctr">
                        <a:spcBef>
                          <a:spcPts val="0"/>
                        </a:spcBef>
                        <a:spcAft>
                          <a:spcPts val="0"/>
                        </a:spcAft>
                      </a:pPr>
                      <a:r>
                        <a:rPr lang="en-US" sz="1500" b="1" dirty="0">
                          <a:latin typeface="Times New Roman"/>
                          <a:ea typeface="Times New Roman"/>
                          <a:cs typeface="Times New Roman"/>
                        </a:rPr>
                        <a:t>09 </a:t>
                      </a:r>
                      <a:r>
                        <a:rPr lang="en-US" sz="1500" b="1" dirty="0" err="1">
                          <a:latin typeface="Times New Roman"/>
                          <a:ea typeface="Times New Roman"/>
                          <a:cs typeface="Times New Roman"/>
                        </a:rPr>
                        <a:t>giờ</a:t>
                      </a:r>
                      <a:r>
                        <a:rPr lang="en-US" sz="1500" b="1" dirty="0">
                          <a:latin typeface="Times New Roman"/>
                          <a:ea typeface="Times New Roman"/>
                          <a:cs typeface="Times New Roman"/>
                        </a:rPr>
                        <a:t> 35</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05857">
                <a:tc vMerge="1">
                  <a:txBody>
                    <a:bodyPr/>
                    <a:lstStyle/>
                    <a:p>
                      <a:endParaRPr lang="en-US"/>
                    </a:p>
                  </a:txBody>
                  <a:tcPr/>
                </a:tc>
                <a:tc>
                  <a:txBody>
                    <a:bodyPr/>
                    <a:lstStyle/>
                    <a:p>
                      <a:pPr indent="45720" algn="ctr">
                        <a:spcBef>
                          <a:spcPts val="500"/>
                        </a:spcBef>
                        <a:spcAft>
                          <a:spcPts val="500"/>
                        </a:spcAft>
                      </a:pPr>
                      <a:r>
                        <a:rPr lang="en-US" sz="1400">
                          <a:latin typeface="Times New Roman"/>
                          <a:ea typeface="Times New Roman"/>
                          <a:cs typeface="Times New Roman"/>
                        </a:rPr>
                        <a:t>CHIỀU</a:t>
                      </a:r>
                    </a:p>
                  </a:txBody>
                  <a:tcPr marL="26786" marR="267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6985" algn="ctr">
                        <a:spcBef>
                          <a:spcPts val="500"/>
                        </a:spcBef>
                        <a:spcAft>
                          <a:spcPts val="500"/>
                        </a:spcAft>
                      </a:pPr>
                      <a:r>
                        <a:rPr lang="en-US" sz="1400" dirty="0" err="1">
                          <a:latin typeface="Times New Roman"/>
                          <a:ea typeface="Times New Roman"/>
                          <a:cs typeface="Times New Roman"/>
                        </a:rPr>
                        <a:t>Dự</a:t>
                      </a:r>
                      <a:r>
                        <a:rPr lang="en-US" sz="1400" dirty="0">
                          <a:latin typeface="Times New Roman"/>
                          <a:ea typeface="Times New Roman"/>
                          <a:cs typeface="Times New Roman"/>
                        </a:rPr>
                        <a:t> </a:t>
                      </a:r>
                      <a:r>
                        <a:rPr lang="en-US" sz="1400" dirty="0" err="1">
                          <a:latin typeface="Times New Roman"/>
                          <a:ea typeface="Times New Roman"/>
                          <a:cs typeface="Times New Roman"/>
                        </a:rPr>
                        <a:t>phòng</a:t>
                      </a:r>
                      <a:endParaRPr lang="en-US" sz="1400" dirty="0">
                        <a:latin typeface="Times New Roman"/>
                        <a:ea typeface="Times New Roman"/>
                        <a:cs typeface="Times New Roman"/>
                      </a:endParaRPr>
                    </a:p>
                  </a:txBody>
                  <a:tcPr marL="26786" marR="267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331132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577949" y="-2345"/>
            <a:ext cx="8191498" cy="1600200"/>
          </a:xfrm>
        </p:spPr>
        <p:txBody>
          <a:bodyPr>
            <a:normAutofit/>
          </a:bodyPr>
          <a:lstStyle/>
          <a:p>
            <a:pPr algn="ctr"/>
            <a:r>
              <a:rPr lang="en-US" sz="4000" b="1" smtClean="0">
                <a:latin typeface="Times New Roman" panose="02020603050405020304" pitchFamily="18" charset="0"/>
                <a:cs typeface="Times New Roman" panose="02020603050405020304" pitchFamily="18" charset="0"/>
              </a:rPr>
              <a:t>MỘT SỐ LƯU Ý KHI THỰC HIỆN </a:t>
            </a:r>
            <a:endParaRPr lang="en-US" sz="4000" b="1"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xmlns="" id="{AEE28317-ACB7-45FA-8163-3E577E732C68}"/>
              </a:ext>
            </a:extLst>
          </p:cNvPr>
          <p:cNvSpPr txBox="1">
            <a:spLocks/>
          </p:cNvSpPr>
          <p:nvPr/>
        </p:nvSpPr>
        <p:spPr>
          <a:xfrm>
            <a:off x="577949" y="1295400"/>
            <a:ext cx="7856220"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lgn="just">
              <a:lnSpc>
                <a:spcPct val="100000"/>
              </a:lnSpc>
              <a:spcBef>
                <a:spcPts val="600"/>
              </a:spcBef>
              <a:spcAft>
                <a:spcPts val="600"/>
              </a:spcAft>
              <a:buNone/>
            </a:pPr>
            <a:r>
              <a:rPr lang="es-ES" sz="2700" dirty="0">
                <a:solidFill>
                  <a:srgbClr val="FF0000"/>
                </a:solidFill>
                <a:latin typeface="Times New Roman" panose="02020603050405020304" pitchFamily="18" charset="0"/>
                <a:cs typeface="Times New Roman" panose="02020603050405020304" pitchFamily="18" charset="0"/>
              </a:rPr>
              <a:t>3. </a:t>
            </a:r>
            <a:r>
              <a:rPr lang="es-ES" sz="2700" dirty="0" err="1">
                <a:solidFill>
                  <a:srgbClr val="FF0000"/>
                </a:solidFill>
                <a:latin typeface="Times New Roman" panose="02020603050405020304" pitchFamily="18" charset="0"/>
                <a:cs typeface="Times New Roman" panose="02020603050405020304" pitchFamily="18" charset="0"/>
              </a:rPr>
              <a:t>Xếp</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phòng</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thi</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a:latin typeface="Times New Roman" panose="02020603050405020304" pitchFamily="18" charset="0"/>
                <a:cs typeface="Times New Roman" panose="02020603050405020304" pitchFamily="18" charset="0"/>
              </a:rPr>
              <a:t>G</a:t>
            </a:r>
            <a:r>
              <a:rPr lang="de-DE" sz="2700" dirty="0">
                <a:latin typeface="Times New Roman" panose="02020603050405020304" pitchFamily="18" charset="0"/>
                <a:cs typeface="Times New Roman" panose="02020603050405020304" pitchFamily="18" charset="0"/>
              </a:rPr>
              <a:t>iám đốc sở GDĐT quyết định chọn một số Điểm thi bố trí cho thí sinh tự do, thí sinh GDTX dự thi cùng với </a:t>
            </a:r>
            <a:r>
              <a:rPr lang="en-US" sz="2700" dirty="0" err="1">
                <a:latin typeface="Times New Roman" panose="02020603050405020304" pitchFamily="18" charset="0"/>
                <a:cs typeface="Times New Roman" panose="02020603050405020304" pitchFamily="18" charset="0"/>
              </a:rPr>
              <a:t>thí</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sinh</a:t>
            </a:r>
            <a:r>
              <a:rPr lang="en-US" sz="2700" dirty="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phổ</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thông</a:t>
            </a:r>
            <a:r>
              <a:rPr lang="en-US" sz="2700" dirty="0" smtClean="0">
                <a:latin typeface="Times New Roman" panose="02020603050405020304" pitchFamily="18" charset="0"/>
                <a:cs typeface="Times New Roman" panose="02020603050405020304" pitchFamily="18" charset="0"/>
              </a:rPr>
              <a:t> </a:t>
            </a:r>
            <a:r>
              <a:rPr lang="de-DE" sz="2700" dirty="0" smtClean="0">
                <a:latin typeface="Times New Roman" panose="02020603050405020304" pitchFamily="18" charset="0"/>
                <a:cs typeface="Times New Roman" panose="02020603050405020304" pitchFamily="18" charset="0"/>
              </a:rPr>
              <a:t>là </a:t>
            </a:r>
            <a:r>
              <a:rPr lang="de-DE" sz="2700" dirty="0">
                <a:latin typeface="Times New Roman" panose="02020603050405020304" pitchFamily="18" charset="0"/>
                <a:cs typeface="Times New Roman" panose="02020603050405020304" pitchFamily="18" charset="0"/>
              </a:rPr>
              <a:t>học sinh lớp 12 trong năm tổ chức </a:t>
            </a:r>
            <a:r>
              <a:rPr lang="de-DE" sz="2700" dirty="0" smtClean="0">
                <a:latin typeface="Times New Roman" panose="02020603050405020304" pitchFamily="18" charset="0"/>
                <a:cs typeface="Times New Roman" panose="02020603050405020304" pitchFamily="18" charset="0"/>
              </a:rPr>
              <a:t>thi. </a:t>
            </a:r>
            <a:r>
              <a:rPr lang="de-DE" sz="2700" dirty="0">
                <a:latin typeface="Times New Roman" panose="02020603050405020304" pitchFamily="18" charset="0"/>
                <a:cs typeface="Times New Roman" panose="02020603050405020304" pitchFamily="18" charset="0"/>
              </a:rPr>
              <a:t>Tại các Điểm thi đó, thí sinh tự do, thí sinh GDTX được trộn chung với HSPT để sắp xếp phòng thi theo quy định của Quy chế. </a:t>
            </a:r>
            <a:r>
              <a:rPr lang="de-DE" sz="2800" dirty="0">
                <a:latin typeface="Times New Roman" panose="02020603050405020304" pitchFamily="18" charset="0"/>
                <a:cs typeface="Times New Roman" panose="02020603050405020304" pitchFamily="18" charset="0"/>
              </a:rPr>
              <a:t>Với số lượng ít nhất 60% tổng số thí sinh </a:t>
            </a:r>
            <a:r>
              <a:rPr lang="de-DE" sz="2800" dirty="0" smtClean="0">
                <a:latin typeface="Times New Roman" panose="02020603050405020304" pitchFamily="18" charset="0"/>
                <a:cs typeface="Times New Roman" panose="02020603050405020304" pitchFamily="18" charset="0"/>
              </a:rPr>
              <a:t>phổ thông của </a:t>
            </a:r>
            <a:r>
              <a:rPr lang="de-DE" sz="2800" dirty="0">
                <a:latin typeface="Times New Roman" panose="02020603050405020304" pitchFamily="18" charset="0"/>
                <a:cs typeface="Times New Roman" panose="02020603050405020304" pitchFamily="18" charset="0"/>
              </a:rPr>
              <a:t>Điểm thi.</a:t>
            </a:r>
          </a:p>
          <a:p>
            <a:pPr marL="0" indent="0" algn="just">
              <a:lnSpc>
                <a:spcPct val="100000"/>
              </a:lnSpc>
              <a:spcBef>
                <a:spcPts val="600"/>
              </a:spcBef>
              <a:spcAft>
                <a:spcPts val="600"/>
              </a:spcAft>
              <a:buNone/>
            </a:pPr>
            <a:r>
              <a:rPr lang="de-DE" sz="2700" i="1" dirty="0" smtClean="0">
                <a:solidFill>
                  <a:srgbClr val="FF0000"/>
                </a:solidFill>
                <a:latin typeface="Times New Roman" panose="02020603050405020304" pitchFamily="18" charset="0"/>
                <a:cs typeface="Times New Roman" panose="02020603050405020304" pitchFamily="18" charset="0"/>
              </a:rPr>
              <a:t>Lưu </a:t>
            </a:r>
            <a:r>
              <a:rPr lang="de-DE" sz="2700" i="1" dirty="0">
                <a:solidFill>
                  <a:srgbClr val="FF0000"/>
                </a:solidFill>
                <a:latin typeface="Times New Roman" panose="02020603050405020304" pitchFamily="18" charset="0"/>
                <a:cs typeface="Times New Roman" panose="02020603050405020304" pitchFamily="18" charset="0"/>
              </a:rPr>
              <a:t>ý: </a:t>
            </a:r>
            <a:r>
              <a:rPr lang="de-DE" sz="2700" i="1" dirty="0">
                <a:latin typeface="Times New Roman" panose="02020603050405020304" pitchFamily="18" charset="0"/>
                <a:cs typeface="Times New Roman" panose="02020603050405020304" pitchFamily="18" charset="0"/>
              </a:rPr>
              <a:t>- Việc sắp xếp phòng thi được thực hiện tự động bằng chức năng của Hệ thống phần mềm quản lý thi. </a:t>
            </a:r>
          </a:p>
          <a:p>
            <a:pPr marL="0" indent="0" algn="just">
              <a:lnSpc>
                <a:spcPct val="100000"/>
              </a:lnSpc>
              <a:spcBef>
                <a:spcPts val="600"/>
              </a:spcBef>
              <a:spcAft>
                <a:spcPts val="600"/>
              </a:spcAft>
              <a:buNone/>
            </a:pPr>
            <a:r>
              <a:rPr lang="de-DE" sz="2700" i="1" dirty="0">
                <a:latin typeface="Times New Roman" panose="02020603050405020304" pitchFamily="18" charset="0"/>
                <a:cs typeface="Times New Roman" panose="02020603050405020304" pitchFamily="18" charset="0"/>
              </a:rPr>
              <a:t>          </a:t>
            </a:r>
            <a:endParaRPr lang="de-DE" sz="2700" dirty="0">
              <a:latin typeface="Times New Roman" panose="02020603050405020304" pitchFamily="18" charset="0"/>
              <a:cs typeface="Times New Roman" panose="02020603050405020304" pitchFamily="18" charset="0"/>
            </a:endParaRPr>
          </a:p>
          <a:p>
            <a:pPr marL="262890" indent="0" algn="just">
              <a:lnSpc>
                <a:spcPct val="100000"/>
              </a:lnSpc>
              <a:spcBef>
                <a:spcPts val="600"/>
              </a:spcBef>
              <a:spcAft>
                <a:spcPts val="600"/>
              </a:spcAft>
              <a:buNone/>
            </a:pPr>
            <a:r>
              <a:rPr lang="en-US" sz="2700" dirty="0">
                <a:latin typeface="Times New Roman" panose="02020603050405020304" pitchFamily="18" charset="0"/>
                <a:cs typeface="Times New Roman" panose="02020603050405020304" pitchFamily="18" charset="0"/>
              </a:rPr>
              <a:t>      </a:t>
            </a:r>
          </a:p>
          <a:p>
            <a:pPr marL="0" indent="0" algn="just">
              <a:lnSpc>
                <a:spcPct val="100000"/>
              </a:lnSpc>
              <a:spcBef>
                <a:spcPts val="600"/>
              </a:spcBef>
              <a:spcAft>
                <a:spcPts val="600"/>
              </a:spcAft>
              <a:buNone/>
            </a:pPr>
            <a:endParaRPr lang="es-ES" sz="2700" dirty="0">
              <a:solidFill>
                <a:srgbClr val="FF0000"/>
              </a:solidFill>
              <a:latin typeface="Times New Roman" panose="02020603050405020304" pitchFamily="18" charset="0"/>
              <a:cs typeface="Times New Roman" panose="02020603050405020304" pitchFamily="18" charset="0"/>
            </a:endParaRPr>
          </a:p>
          <a:p>
            <a:pPr marL="0" indent="0" algn="just">
              <a:lnSpc>
                <a:spcPct val="100000"/>
              </a:lnSpc>
              <a:spcBef>
                <a:spcPts val="600"/>
              </a:spcBef>
              <a:spcAft>
                <a:spcPts val="600"/>
              </a:spcAft>
              <a:buNone/>
            </a:pPr>
            <a:r>
              <a:rPr lang="es-ES" sz="2700" dirty="0">
                <a:solidFill>
                  <a:srgbClr val="FF0000"/>
                </a:solidFill>
                <a:latin typeface="Times New Roman" panose="02020603050405020304" pitchFamily="18" charset="0"/>
                <a:cs typeface="Times New Roman" panose="02020603050405020304" pitchFamily="18" charset="0"/>
              </a:rPr>
              <a:t> </a:t>
            </a:r>
            <a:r>
              <a:rPr lang="en-US" sz="27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4372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83841"/>
          </a:xfrm>
        </p:spPr>
        <p:txBody>
          <a:bodyPr>
            <a:norm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577949" y="838200"/>
            <a:ext cx="7856220"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Aft>
                <a:spcPts val="1200"/>
              </a:spcAft>
              <a:buNone/>
            </a:pPr>
            <a:r>
              <a:rPr lang="es-ES" sz="2700" b="1" dirty="0">
                <a:solidFill>
                  <a:srgbClr val="FF0000"/>
                </a:solidFill>
                <a:latin typeface="Times New Roman" panose="02020603050405020304" pitchFamily="18" charset="0"/>
                <a:cs typeface="Times New Roman" panose="02020603050405020304" pitchFamily="18" charset="0"/>
              </a:rPr>
              <a:t>4. </a:t>
            </a:r>
            <a:r>
              <a:rPr lang="es-ES" sz="2700" b="1" dirty="0" err="1">
                <a:solidFill>
                  <a:srgbClr val="FF0000"/>
                </a:solidFill>
                <a:latin typeface="Times New Roman" panose="02020603050405020304" pitchFamily="18" charset="0"/>
                <a:cs typeface="Times New Roman" panose="02020603050405020304" pitchFamily="18" charset="0"/>
              </a:rPr>
              <a:t>Coi</a:t>
            </a:r>
            <a:r>
              <a:rPr lang="es-ES" sz="2700" b="1" dirty="0">
                <a:solidFill>
                  <a:srgbClr val="FF0000"/>
                </a:solidFill>
                <a:latin typeface="Times New Roman" panose="02020603050405020304" pitchFamily="18" charset="0"/>
                <a:cs typeface="Times New Roman" panose="02020603050405020304" pitchFamily="18" charset="0"/>
              </a:rPr>
              <a:t> </a:t>
            </a:r>
            <a:r>
              <a:rPr lang="es-ES" sz="2700" b="1" dirty="0" err="1">
                <a:solidFill>
                  <a:srgbClr val="FF0000"/>
                </a:solidFill>
                <a:latin typeface="Times New Roman" panose="02020603050405020304" pitchFamily="18" charset="0"/>
                <a:cs typeface="Times New Roman" panose="02020603050405020304" pitchFamily="18" charset="0"/>
              </a:rPr>
              <a:t>thi</a:t>
            </a:r>
            <a:r>
              <a:rPr lang="es-ES" sz="2700" b="1" dirty="0">
                <a:solidFill>
                  <a:srgbClr val="FF0000"/>
                </a:solidFill>
                <a:latin typeface="Times New Roman" panose="02020603050405020304" pitchFamily="18" charset="0"/>
                <a:cs typeface="Times New Roman" panose="02020603050405020304" pitchFamily="18" charset="0"/>
              </a:rPr>
              <a:t>:</a:t>
            </a:r>
          </a:p>
          <a:p>
            <a:pPr marL="0" indent="0" algn="just">
              <a:lnSpc>
                <a:spcPct val="100000"/>
              </a:lnSpc>
              <a:spcBef>
                <a:spcPts val="600"/>
              </a:spcBef>
              <a:spcAft>
                <a:spcPts val="600"/>
              </a:spcAft>
              <a:buNone/>
            </a:pPr>
            <a:r>
              <a:rPr lang="en-US" sz="2700" b="1" dirty="0">
                <a:latin typeface="Times New Roman" panose="02020603050405020304" pitchFamily="18" charset="0"/>
                <a:cs typeface="Times New Roman" panose="02020603050405020304" pitchFamily="18" charset="0"/>
              </a:rPr>
              <a:t>      </a:t>
            </a:r>
            <a:r>
              <a:rPr lang="en-US" sz="2700" b="1" dirty="0">
                <a:solidFill>
                  <a:schemeClr val="accent5"/>
                </a:solidFill>
                <a:latin typeface="Times New Roman" panose="02020603050405020304" pitchFamily="18" charset="0"/>
                <a:cs typeface="Times New Roman" panose="02020603050405020304" pitchFamily="18" charset="0"/>
              </a:rPr>
              <a:t>a) </a:t>
            </a:r>
            <a:r>
              <a:rPr lang="en-US" sz="2700" b="1" dirty="0" err="1">
                <a:solidFill>
                  <a:schemeClr val="accent5"/>
                </a:solidFill>
                <a:latin typeface="Times New Roman" panose="02020603050405020304" pitchFamily="18" charset="0"/>
                <a:cs typeface="Times New Roman" panose="02020603050405020304" pitchFamily="18" charset="0"/>
              </a:rPr>
              <a:t>Phát</a:t>
            </a:r>
            <a:r>
              <a:rPr lang="en-US" sz="2700" b="1" dirty="0">
                <a:solidFill>
                  <a:schemeClr val="accent5"/>
                </a:solidFill>
                <a:latin typeface="Times New Roman" panose="02020603050405020304" pitchFamily="18" charset="0"/>
                <a:cs typeface="Times New Roman" panose="02020603050405020304" pitchFamily="18" charset="0"/>
              </a:rPr>
              <a:t> </a:t>
            </a:r>
            <a:r>
              <a:rPr lang="en-US" sz="2700" b="1" dirty="0" err="1">
                <a:solidFill>
                  <a:schemeClr val="accent5"/>
                </a:solidFill>
                <a:latin typeface="Times New Roman" panose="02020603050405020304" pitchFamily="18" charset="0"/>
                <a:cs typeface="Times New Roman" panose="02020603050405020304" pitchFamily="18" charset="0"/>
              </a:rPr>
              <a:t>đề</a:t>
            </a:r>
            <a:r>
              <a:rPr lang="en-US" sz="2700" b="1" dirty="0">
                <a:solidFill>
                  <a:schemeClr val="accent5"/>
                </a:solidFill>
                <a:latin typeface="Times New Roman" panose="02020603050405020304" pitchFamily="18" charset="0"/>
                <a:cs typeface="Times New Roman" panose="02020603050405020304" pitchFamily="18" charset="0"/>
              </a:rPr>
              <a:t> </a:t>
            </a:r>
            <a:r>
              <a:rPr lang="en-US" sz="2700" b="1" dirty="0" err="1">
                <a:solidFill>
                  <a:schemeClr val="accent5"/>
                </a:solidFill>
                <a:latin typeface="Times New Roman" panose="02020603050405020304" pitchFamily="18" charset="0"/>
                <a:cs typeface="Times New Roman" panose="02020603050405020304" pitchFamily="18" charset="0"/>
              </a:rPr>
              <a:t>thi</a:t>
            </a:r>
            <a:r>
              <a:rPr lang="en-US" sz="2700" b="1" dirty="0">
                <a:solidFill>
                  <a:schemeClr val="accent5"/>
                </a:solidFill>
                <a:latin typeface="Times New Roman" panose="02020603050405020304" pitchFamily="18" charset="0"/>
                <a:cs typeface="Times New Roman" panose="02020603050405020304" pitchFamily="18" charset="0"/>
              </a:rPr>
              <a:t>: </a:t>
            </a:r>
            <a:r>
              <a:rPr lang="vi-VN" sz="2700" dirty="0">
                <a:latin typeface="Times New Roman" panose="02020603050405020304" pitchFamily="18" charset="0"/>
                <a:cs typeface="Times New Roman" panose="02020603050405020304" pitchFamily="18" charset="0"/>
              </a:rPr>
              <a:t>Đề thi trắc nghiệm trong 1 phòng thi được phá</a:t>
            </a:r>
            <a:r>
              <a:rPr lang="en-US" sz="2700" dirty="0">
                <a:latin typeface="Times New Roman" panose="02020603050405020304" pitchFamily="18" charset="0"/>
                <a:cs typeface="Times New Roman" panose="02020603050405020304" pitchFamily="18" charset="0"/>
              </a:rPr>
              <a:t>t</a:t>
            </a:r>
            <a:r>
              <a:rPr lang="vi-VN" sz="2700" dirty="0">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theo phiếu bốc thăm của giám thị phòng </a:t>
            </a:r>
            <a:r>
              <a:rPr lang="en-US" sz="2700" dirty="0" err="1" smtClean="0">
                <a:latin typeface="Times New Roman" panose="02020603050405020304" pitchFamily="18" charset="0"/>
                <a:cs typeface="Times New Roman" panose="02020603050405020304" pitchFamily="18" charset="0"/>
              </a:rPr>
              <a:t>thi</a:t>
            </a:r>
            <a:r>
              <a:rPr lang="en-US" sz="2700" dirty="0" smtClean="0">
                <a:latin typeface="Times New Roman" panose="02020603050405020304" pitchFamily="18" charset="0"/>
                <a:cs typeface="Times New Roman" panose="02020603050405020304" pitchFamily="18" charset="0"/>
              </a:rPr>
              <a:t>.</a:t>
            </a:r>
          </a:p>
          <a:p>
            <a:r>
              <a:rPr lang="de-DE" sz="2800" dirty="0">
                <a:latin typeface="Times New Roman" panose="02020603050405020304" pitchFamily="18" charset="0"/>
                <a:cs typeface="Times New Roman" panose="02020603050405020304" pitchFamily="18" charset="0"/>
              </a:rPr>
              <a:t>Cách 1. Phát theo thứ tự lần lượt từ trái sang phải, từ trên xuống dưới;</a:t>
            </a:r>
            <a:endParaRPr lang="en-US" sz="2800" dirty="0">
              <a:latin typeface="Times New Roman" panose="02020603050405020304" pitchFamily="18" charset="0"/>
              <a:cs typeface="Times New Roman" panose="02020603050405020304" pitchFamily="18" charset="0"/>
            </a:endParaRPr>
          </a:p>
          <a:p>
            <a:r>
              <a:rPr lang="de-DE" sz="2800" dirty="0">
                <a:latin typeface="Times New Roman" panose="02020603050405020304" pitchFamily="18" charset="0"/>
                <a:cs typeface="Times New Roman" panose="02020603050405020304" pitchFamily="18" charset="0"/>
              </a:rPr>
              <a:t>Cách 2. Phát theo thứ tự lần lượt từ phải sang trái, từ trên xuống dưới</a:t>
            </a:r>
            <a:r>
              <a:rPr lang="de-DE" sz="2800" dirty="0" smtClean="0">
                <a:latin typeface="Times New Roman" panose="02020603050405020304" pitchFamily="18" charset="0"/>
                <a:cs typeface="Times New Roman" panose="02020603050405020304" pitchFamily="18" charset="0"/>
              </a:rPr>
              <a:t>.</a:t>
            </a:r>
            <a:endParaRPr lang="en-US" sz="2700" dirty="0">
              <a:latin typeface="Times New Roman" panose="02020603050405020304" pitchFamily="18" charset="0"/>
              <a:cs typeface="Times New Roman" panose="02020603050405020304" pitchFamily="18" charset="0"/>
            </a:endParaRPr>
          </a:p>
          <a:p>
            <a:pPr marL="262890" indent="0">
              <a:spcAft>
                <a:spcPts val="1200"/>
              </a:spcAft>
              <a:buNone/>
            </a:pPr>
            <a:r>
              <a:rPr lang="de-DE" sz="2700" b="1" dirty="0" smtClean="0">
                <a:solidFill>
                  <a:schemeClr val="accent5"/>
                </a:solidFill>
                <a:latin typeface="Times New Roman" panose="02020603050405020304" pitchFamily="18" charset="0"/>
                <a:cs typeface="Times New Roman" panose="02020603050405020304" pitchFamily="18" charset="0"/>
              </a:rPr>
              <a:t>   b</a:t>
            </a:r>
            <a:r>
              <a:rPr lang="de-DE" sz="2700" b="1" dirty="0">
                <a:solidFill>
                  <a:schemeClr val="accent5"/>
                </a:solidFill>
                <a:latin typeface="Times New Roman" panose="02020603050405020304" pitchFamily="18" charset="0"/>
                <a:cs typeface="Times New Roman" panose="02020603050405020304" pitchFamily="18" charset="0"/>
              </a:rPr>
              <a:t>) Thu lại đề thi:</a:t>
            </a:r>
          </a:p>
          <a:p>
            <a:pPr algn="just">
              <a:lnSpc>
                <a:spcPct val="100000"/>
              </a:lnSpc>
              <a:spcBef>
                <a:spcPts val="600"/>
              </a:spcBef>
              <a:spcAft>
                <a:spcPts val="600"/>
              </a:spcAft>
              <a:buFontTx/>
              <a:buChar char="-"/>
            </a:pP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Tất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cả</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các</a:t>
            </a:r>
            <a:r>
              <a:rPr lang="en-US" sz="2700" dirty="0">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đề</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thi</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thừa</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sau</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khi</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thu</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lại</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đều</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phải</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được</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niêm</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phong</a:t>
            </a:r>
            <a:r>
              <a:rPr lang="en-US" sz="2700" dirty="0">
                <a:latin typeface="Times New Roman" panose="02020603050405020304" pitchFamily="18" charset="0"/>
                <a:cs typeface="Times New Roman" panose="02020603050405020304" pitchFamily="18" charset="0"/>
              </a:rPr>
              <a:t>.</a:t>
            </a:r>
          </a:p>
          <a:p>
            <a:pPr marL="262890" indent="0">
              <a:spcAft>
                <a:spcPts val="1200"/>
              </a:spcAft>
              <a:buNone/>
            </a:pPr>
            <a:r>
              <a:rPr lang="en-US" sz="2700" b="1" dirty="0" smtClean="0">
                <a:solidFill>
                  <a:schemeClr val="accent5"/>
                </a:solidFill>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 </a:t>
            </a:r>
            <a:endParaRPr lang="es-ES" sz="2700" dirty="0">
              <a:solidFill>
                <a:srgbClr val="FF0000"/>
              </a:solidFill>
              <a:latin typeface="Times New Roman" panose="02020603050405020304" pitchFamily="18" charset="0"/>
              <a:cs typeface="Times New Roman" panose="02020603050405020304" pitchFamily="18" charset="0"/>
            </a:endParaRPr>
          </a:p>
          <a:p>
            <a:pPr marL="0" indent="0">
              <a:buNone/>
            </a:pPr>
            <a:r>
              <a:rPr lang="es-ES" sz="2700" dirty="0">
                <a:solidFill>
                  <a:srgbClr val="FF0000"/>
                </a:solidFill>
                <a:latin typeface="Times New Roman" panose="02020603050405020304" pitchFamily="18" charset="0"/>
                <a:cs typeface="Times New Roman" panose="02020603050405020304" pitchFamily="18" charset="0"/>
              </a:rPr>
              <a:t> </a:t>
            </a:r>
            <a:r>
              <a:rPr lang="en-US" sz="27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26988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342901" y="735037"/>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3000" b="1" dirty="0">
                <a:solidFill>
                  <a:srgbClr val="FF0000"/>
                </a:solidFill>
                <a:latin typeface="Times New Roman" panose="02020603050405020304" pitchFamily="18" charset="0"/>
                <a:cs typeface="Times New Roman" panose="02020603050405020304" pitchFamily="18" charset="0"/>
              </a:rPr>
              <a:t>5. </a:t>
            </a:r>
            <a:r>
              <a:rPr lang="es-ES" sz="3000" b="1" dirty="0" err="1">
                <a:solidFill>
                  <a:srgbClr val="FF0000"/>
                </a:solidFill>
                <a:latin typeface="Times New Roman" panose="02020603050405020304" pitchFamily="18" charset="0"/>
                <a:cs typeface="Times New Roman" panose="02020603050405020304" pitchFamily="18" charset="0"/>
              </a:rPr>
              <a:t>Chấm</a:t>
            </a:r>
            <a:r>
              <a:rPr lang="es-ES" sz="3000" b="1" dirty="0">
                <a:solidFill>
                  <a:srgbClr val="FF0000"/>
                </a:solidFill>
                <a:latin typeface="Times New Roman" panose="02020603050405020304" pitchFamily="18" charset="0"/>
                <a:cs typeface="Times New Roman" panose="02020603050405020304" pitchFamily="18" charset="0"/>
              </a:rPr>
              <a:t> </a:t>
            </a:r>
            <a:r>
              <a:rPr lang="es-ES" sz="3000" b="1" dirty="0" err="1">
                <a:solidFill>
                  <a:srgbClr val="FF0000"/>
                </a:solidFill>
                <a:latin typeface="Times New Roman" panose="02020603050405020304" pitchFamily="18" charset="0"/>
                <a:cs typeface="Times New Roman" panose="02020603050405020304" pitchFamily="18" charset="0"/>
              </a:rPr>
              <a:t>thi</a:t>
            </a:r>
            <a:r>
              <a:rPr lang="es-ES" sz="3000" b="1" dirty="0">
                <a:solidFill>
                  <a:srgbClr val="FF0000"/>
                </a:solidFill>
                <a:latin typeface="Times New Roman" panose="02020603050405020304" pitchFamily="18" charset="0"/>
                <a:cs typeface="Times New Roman" panose="02020603050405020304" pitchFamily="18" charset="0"/>
              </a:rPr>
              <a:t>: </a:t>
            </a:r>
          </a:p>
          <a:p>
            <a:pPr marL="0" indent="0">
              <a:buNone/>
            </a:pPr>
            <a:r>
              <a:rPr lang="en-US" sz="3000" dirty="0">
                <a:latin typeface="Times New Roman" panose="02020603050405020304" pitchFamily="18" charset="0"/>
                <a:cs typeface="Times New Roman" panose="02020603050405020304" pitchFamily="18" charset="0"/>
              </a:rPr>
              <a:t>   </a:t>
            </a:r>
            <a:r>
              <a:rPr lang="es-ES" sz="3000" dirty="0">
                <a:solidFill>
                  <a:srgbClr val="FF0000"/>
                </a:solidFill>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a:t>
            </a:r>
            <a:r>
              <a:rPr lang="en-US" sz="3000" dirty="0">
                <a:solidFill>
                  <a:schemeClr val="accent5"/>
                </a:solidFill>
                <a:latin typeface="Times New Roman" panose="02020603050405020304" pitchFamily="18" charset="0"/>
                <a:cs typeface="Times New Roman" panose="02020603050405020304" pitchFamily="18" charset="0"/>
              </a:rPr>
              <a:t>a) An </a:t>
            </a:r>
            <a:r>
              <a:rPr lang="en-US" sz="3000" dirty="0" err="1">
                <a:solidFill>
                  <a:schemeClr val="accent5"/>
                </a:solidFill>
                <a:latin typeface="Times New Roman" panose="02020603050405020304" pitchFamily="18" charset="0"/>
                <a:cs typeface="Times New Roman" panose="02020603050405020304" pitchFamily="18" charset="0"/>
              </a:rPr>
              <a:t>ninh</a:t>
            </a:r>
            <a:r>
              <a:rPr lang="en-US" sz="3000" dirty="0">
                <a:solidFill>
                  <a:schemeClr val="accent5"/>
                </a:solidFill>
                <a:latin typeface="Times New Roman" panose="02020603050405020304" pitchFamily="18" charset="0"/>
                <a:cs typeface="Times New Roman" panose="02020603050405020304" pitchFamily="18" charset="0"/>
              </a:rPr>
              <a:t>, an </a:t>
            </a:r>
            <a:r>
              <a:rPr lang="en-US" sz="3000" dirty="0" err="1">
                <a:solidFill>
                  <a:schemeClr val="accent5"/>
                </a:solidFill>
                <a:latin typeface="Times New Roman" panose="02020603050405020304" pitchFamily="18" charset="0"/>
                <a:cs typeface="Times New Roman" panose="02020603050405020304" pitchFamily="18" charset="0"/>
              </a:rPr>
              <a:t>toàn</a:t>
            </a:r>
            <a:r>
              <a:rPr lang="en-US" sz="3000" dirty="0">
                <a:solidFill>
                  <a:schemeClr val="accent5"/>
                </a:solidFill>
                <a:latin typeface="Times New Roman" panose="02020603050405020304" pitchFamily="18" charset="0"/>
                <a:cs typeface="Times New Roman" panose="02020603050405020304" pitchFamily="18" charset="0"/>
              </a:rPr>
              <a:t>:</a:t>
            </a:r>
          </a:p>
          <a:p>
            <a:pPr marL="0" indent="0" algn="just">
              <a:buNone/>
            </a:pP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Chìa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khóa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cửa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các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phòng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chứa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bài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do </a:t>
            </a:r>
            <a:r>
              <a:rPr lang="de-DE" sz="3000" dirty="0" err="1">
                <a:latin typeface="Times New Roman" panose="02020603050405020304" pitchFamily="18" charset="0"/>
                <a:cs typeface="Times New Roman" panose="02020603050405020304" pitchFamily="18" charset="0"/>
              </a:rPr>
              <a:t>Trưởng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ban</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Chấm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trắc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nghiệm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tự</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luận</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giữ</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chìa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khóa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của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tủ</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thùng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đựng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bài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tự</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luận</a:t>
            </a:r>
            <a:r>
              <a:rPr lang="de-DE" sz="3000" dirty="0">
                <a:latin typeface="Times New Roman" panose="02020603050405020304" pitchFamily="18" charset="0"/>
                <a:cs typeface="Times New Roman" panose="02020603050405020304" pitchFamily="18" charset="0"/>
              </a:rPr>
              <a:t> do </a:t>
            </a:r>
            <a:r>
              <a:rPr lang="de-DE" sz="3000" dirty="0" err="1">
                <a:latin typeface="Times New Roman" panose="02020603050405020304" pitchFamily="18" charset="0"/>
                <a:cs typeface="Times New Roman" panose="02020603050405020304" pitchFamily="18" charset="0"/>
              </a:rPr>
              <a:t>một</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thư</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ký</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Hội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đồng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làm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nhiệm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vụ</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tại</a:t>
            </a:r>
            <a:r>
              <a:rPr lang="de-DE" sz="3000" dirty="0">
                <a:latin typeface="Times New Roman" panose="02020603050405020304" pitchFamily="18" charset="0"/>
                <a:cs typeface="Times New Roman" panose="02020603050405020304" pitchFamily="18" charset="0"/>
              </a:rPr>
              <a:t> Ban </a:t>
            </a:r>
            <a:r>
              <a:rPr lang="de-DE" sz="3000" dirty="0" err="1">
                <a:latin typeface="Times New Roman" panose="02020603050405020304" pitchFamily="18" charset="0"/>
                <a:cs typeface="Times New Roman" panose="02020603050405020304" pitchFamily="18" charset="0"/>
              </a:rPr>
              <a:t>Chấm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tự</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luận</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giữ</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chìa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khóa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của</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tủ</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thùng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hoặc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các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vật</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dụng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đựng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bài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trắc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nghiệm</a:t>
            </a:r>
            <a:r>
              <a:rPr lang="de-DE" sz="3000" dirty="0">
                <a:latin typeface="Times New Roman" panose="02020603050405020304" pitchFamily="18" charset="0"/>
                <a:cs typeface="Times New Roman" panose="02020603050405020304" pitchFamily="18" charset="0"/>
              </a:rPr>
              <a:t> do </a:t>
            </a:r>
            <a:r>
              <a:rPr lang="de-DE" sz="3000" dirty="0" err="1">
                <a:latin typeface="Times New Roman" panose="02020603050405020304" pitchFamily="18" charset="0"/>
                <a:cs typeface="Times New Roman" panose="02020603050405020304" pitchFamily="18" charset="0"/>
              </a:rPr>
              <a:t>một</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thư</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ký</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của</a:t>
            </a:r>
            <a:r>
              <a:rPr lang="de-DE" sz="3000" dirty="0">
                <a:latin typeface="Times New Roman" panose="02020603050405020304" pitchFamily="18" charset="0"/>
                <a:cs typeface="Times New Roman" panose="02020603050405020304" pitchFamily="18" charset="0"/>
              </a:rPr>
              <a:t> Ban </a:t>
            </a:r>
            <a:r>
              <a:rPr lang="de-DE" sz="3000" dirty="0" err="1">
                <a:latin typeface="Times New Roman" panose="02020603050405020304" pitchFamily="18" charset="0"/>
                <a:cs typeface="Times New Roman" panose="02020603050405020304" pitchFamily="18" charset="0"/>
              </a:rPr>
              <a:t>Chấm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trắc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nghiệm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giữ</a:t>
            </a:r>
            <a:r>
              <a:rPr lang="de-DE" sz="3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5519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342901" y="735037"/>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2700" dirty="0">
                <a:solidFill>
                  <a:srgbClr val="FF0000"/>
                </a:solidFill>
                <a:latin typeface="Times New Roman" panose="02020603050405020304" pitchFamily="18" charset="0"/>
                <a:cs typeface="Times New Roman" panose="02020603050405020304" pitchFamily="18" charset="0"/>
              </a:rPr>
              <a:t>5. </a:t>
            </a:r>
            <a:r>
              <a:rPr lang="es-ES" sz="2700" dirty="0" err="1">
                <a:solidFill>
                  <a:srgbClr val="FF0000"/>
                </a:solidFill>
                <a:latin typeface="Times New Roman" panose="02020603050405020304" pitchFamily="18" charset="0"/>
                <a:cs typeface="Times New Roman" panose="02020603050405020304" pitchFamily="18" charset="0"/>
              </a:rPr>
              <a:t>Chấm</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thi</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tiếp</a:t>
            </a:r>
            <a:r>
              <a:rPr lang="es-ES" sz="2700" dirty="0">
                <a:solidFill>
                  <a:srgbClr val="FF0000"/>
                </a:solidFill>
                <a:latin typeface="Times New Roman" panose="02020603050405020304" pitchFamily="18" charset="0"/>
                <a:cs typeface="Times New Roman" panose="02020603050405020304" pitchFamily="18" charset="0"/>
              </a:rPr>
              <a:t>): </a:t>
            </a:r>
          </a:p>
          <a:p>
            <a:pPr marL="0" indent="0">
              <a:buNone/>
            </a:pPr>
            <a:r>
              <a:rPr lang="en-US" sz="2700" dirty="0">
                <a:solidFill>
                  <a:schemeClr val="accent5"/>
                </a:solidFill>
                <a:latin typeface="Times New Roman" panose="02020603050405020304" pitchFamily="18" charset="0"/>
                <a:cs typeface="Times New Roman" panose="02020603050405020304" pitchFamily="18" charset="0"/>
              </a:rPr>
              <a:t>   </a:t>
            </a:r>
            <a:r>
              <a:rPr lang="es-ES" sz="2700" dirty="0">
                <a:solidFill>
                  <a:schemeClr val="accent5"/>
                </a:solidFill>
                <a:latin typeface="Times New Roman" panose="02020603050405020304" pitchFamily="18" charset="0"/>
                <a:cs typeface="Times New Roman" panose="02020603050405020304" pitchFamily="18" charset="0"/>
              </a:rPr>
              <a:t> </a:t>
            </a:r>
            <a:r>
              <a:rPr lang="en-US" sz="2700" dirty="0">
                <a:solidFill>
                  <a:schemeClr val="accent5"/>
                </a:solidFill>
                <a:latin typeface="Times New Roman" panose="02020603050405020304" pitchFamily="18" charset="0"/>
                <a:cs typeface="Times New Roman" panose="02020603050405020304" pitchFamily="18" charset="0"/>
              </a:rPr>
              <a:t>  a) An </a:t>
            </a:r>
            <a:r>
              <a:rPr lang="en-US" sz="2700" dirty="0" err="1">
                <a:solidFill>
                  <a:schemeClr val="accent5"/>
                </a:solidFill>
                <a:latin typeface="Times New Roman" panose="02020603050405020304" pitchFamily="18" charset="0"/>
                <a:cs typeface="Times New Roman" panose="02020603050405020304" pitchFamily="18" charset="0"/>
              </a:rPr>
              <a:t>ninh</a:t>
            </a:r>
            <a:r>
              <a:rPr lang="en-US" sz="2700" dirty="0">
                <a:solidFill>
                  <a:schemeClr val="accent5"/>
                </a:solidFill>
                <a:latin typeface="Times New Roman" panose="02020603050405020304" pitchFamily="18" charset="0"/>
                <a:cs typeface="Times New Roman" panose="02020603050405020304" pitchFamily="18" charset="0"/>
              </a:rPr>
              <a:t>, an </a:t>
            </a:r>
            <a:r>
              <a:rPr lang="en-US" sz="2700" dirty="0" err="1">
                <a:solidFill>
                  <a:schemeClr val="accent5"/>
                </a:solidFill>
                <a:latin typeface="Times New Roman" panose="02020603050405020304" pitchFamily="18" charset="0"/>
                <a:cs typeface="Times New Roman" panose="02020603050405020304" pitchFamily="18" charset="0"/>
              </a:rPr>
              <a:t>toàn</a:t>
            </a:r>
            <a:r>
              <a:rPr lang="en-US" sz="2700" dirty="0">
                <a:solidFill>
                  <a:schemeClr val="accent5"/>
                </a:solidFill>
                <a:latin typeface="Times New Roman" panose="02020603050405020304" pitchFamily="18" charset="0"/>
                <a:cs typeface="Times New Roman" panose="02020603050405020304" pitchFamily="18" charset="0"/>
              </a:rPr>
              <a:t>:</a:t>
            </a:r>
          </a:p>
          <a:p>
            <a:pPr marL="0" indent="0" algn="just">
              <a:buNone/>
            </a:pPr>
            <a:r>
              <a:rPr lang="de-DE" sz="2700" dirty="0">
                <a:solidFill>
                  <a:srgbClr val="FF0000"/>
                </a:solidFill>
                <a:latin typeface="Times New Roman" panose="02020603050405020304" pitchFamily="18" charset="0"/>
                <a:cs typeface="Times New Roman" panose="02020603050405020304" pitchFamily="18" charset="0"/>
              </a:rPr>
              <a:t>      </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Phòng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phòng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chấm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có</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camera</a:t>
            </a:r>
            <a:r>
              <a:rPr lang="de-DE" sz="2700" dirty="0">
                <a:latin typeface="Times New Roman" panose="02020603050405020304" pitchFamily="18" charset="0"/>
                <a:cs typeface="Times New Roman" panose="02020603050405020304" pitchFamily="18" charset="0"/>
              </a:rPr>
              <a:t> an </a:t>
            </a:r>
            <a:r>
              <a:rPr lang="de-DE" sz="2700" dirty="0" err="1">
                <a:latin typeface="Times New Roman" panose="02020603050405020304" pitchFamily="18" charset="0"/>
                <a:cs typeface="Times New Roman" panose="02020603050405020304" pitchFamily="18" charset="0"/>
              </a:rPr>
              <a:t>ninh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sát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hoạt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động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phòng</a:t>
            </a:r>
            <a:r>
              <a:rPr lang="de-DE" sz="2700" dirty="0">
                <a:latin typeface="Times New Roman" panose="02020603050405020304" pitchFamily="18" charset="0"/>
                <a:cs typeface="Times New Roman" panose="02020603050405020304" pitchFamily="18" charset="0"/>
              </a:rPr>
              <a:t> 24 </a:t>
            </a:r>
            <a:r>
              <a:rPr lang="de-DE" sz="2700" dirty="0" err="1">
                <a:latin typeface="Times New Roman" panose="02020603050405020304" pitchFamily="18" charset="0"/>
                <a:cs typeface="Times New Roman" panose="02020603050405020304" pitchFamily="18" charset="0"/>
              </a:rPr>
              <a:t>giờ</a:t>
            </a:r>
            <a:r>
              <a:rPr lang="de-DE" sz="2700" dirty="0">
                <a:latin typeface="Times New Roman" panose="02020603050405020304" pitchFamily="18" charset="0"/>
                <a:cs typeface="Times New Roman" panose="02020603050405020304" pitchFamily="18" charset="0"/>
              </a:rPr>
              <a:t>/</a:t>
            </a:r>
            <a:r>
              <a:rPr lang="de-DE" sz="2700" dirty="0" err="1">
                <a:latin typeface="Times New Roman" panose="02020603050405020304" pitchFamily="18" charset="0"/>
                <a:cs typeface="Times New Roman" panose="02020603050405020304" pitchFamily="18" charset="0"/>
              </a:rPr>
              <a:t>ngày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có</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công</a:t>
            </a:r>
            <a:r>
              <a:rPr lang="de-DE" sz="2700" dirty="0">
                <a:latin typeface="Times New Roman" panose="02020603050405020304" pitchFamily="18" charset="0"/>
                <a:cs typeface="Times New Roman" panose="02020603050405020304" pitchFamily="18" charset="0"/>
              </a:rPr>
              <a:t> an </a:t>
            </a:r>
            <a:r>
              <a:rPr lang="de-DE" sz="2700" dirty="0" err="1">
                <a:latin typeface="Times New Roman" panose="02020603050405020304" pitchFamily="18" charset="0"/>
                <a:cs typeface="Times New Roman" panose="02020603050405020304" pitchFamily="18" charset="0"/>
              </a:rPr>
              <a:t>bảo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vệ</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sát</a:t>
            </a:r>
            <a:r>
              <a:rPr lang="de-DE" sz="2700" dirty="0">
                <a:latin typeface="Times New Roman" panose="02020603050405020304" pitchFamily="18" charset="0"/>
                <a:cs typeface="Times New Roman" panose="02020603050405020304" pitchFamily="18" charset="0"/>
              </a:rPr>
              <a:t> 24 </a:t>
            </a:r>
            <a:r>
              <a:rPr lang="de-DE" sz="2700" dirty="0" err="1">
                <a:latin typeface="Times New Roman" panose="02020603050405020304" pitchFamily="18" charset="0"/>
                <a:cs typeface="Times New Roman" panose="02020603050405020304" pitchFamily="18" charset="0"/>
              </a:rPr>
              <a:t>giờ</a:t>
            </a:r>
            <a:r>
              <a:rPr lang="de-DE" sz="2700" dirty="0">
                <a:latin typeface="Times New Roman" panose="02020603050405020304" pitchFamily="18" charset="0"/>
                <a:cs typeface="Times New Roman" panose="02020603050405020304" pitchFamily="18" charset="0"/>
              </a:rPr>
              <a:t>/</a:t>
            </a:r>
            <a:r>
              <a:rPr lang="de-DE" sz="2700" dirty="0" err="1">
                <a:latin typeface="Times New Roman" panose="02020603050405020304" pitchFamily="18" charset="0"/>
                <a:cs typeface="Times New Roman" panose="02020603050405020304" pitchFamily="18" charset="0"/>
              </a:rPr>
              <a:t>ngày</a:t>
            </a:r>
            <a:endParaRPr lang="de-DE" sz="2700" dirty="0">
              <a:latin typeface="Times New Roman" panose="02020603050405020304" pitchFamily="18" charset="0"/>
              <a:cs typeface="Times New Roman" panose="02020603050405020304" pitchFamily="18" charset="0"/>
            </a:endParaRPr>
          </a:p>
          <a:p>
            <a:pPr marL="0" indent="0" algn="just">
              <a:buNone/>
            </a:pPr>
            <a:r>
              <a:rPr lang="en-US" sz="2700" dirty="0">
                <a:latin typeface="Times New Roman" panose="02020603050405020304" pitchFamily="18" charset="0"/>
                <a:cs typeface="Times New Roman" panose="02020603050405020304" pitchFamily="18" charset="0"/>
              </a:rPr>
              <a:t>      + </a:t>
            </a:r>
            <a:r>
              <a:rPr lang="de-DE" sz="2700" dirty="0" err="1">
                <a:latin typeface="Times New Roman" panose="02020603050405020304" pitchFamily="18" charset="0"/>
                <a:cs typeface="Times New Roman" panose="02020603050405020304" pitchFamily="18" charset="0"/>
              </a:rPr>
              <a:t>Khi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đóng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mở</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phòng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phòng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chấm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tủ</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thùng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hoặc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vật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dụng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đựng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phải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có</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sự</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kiến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của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công</a:t>
            </a:r>
            <a:r>
              <a:rPr lang="de-DE" sz="2700" dirty="0">
                <a:latin typeface="Times New Roman" panose="02020603050405020304" pitchFamily="18" charset="0"/>
                <a:cs typeface="Times New Roman" panose="02020603050405020304" pitchFamily="18" charset="0"/>
              </a:rPr>
              <a:t> an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thanh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tra</a:t>
            </a:r>
            <a:r>
              <a:rPr lang="de-DE" sz="2700" dirty="0">
                <a:latin typeface="Times New Roman" panose="02020603050405020304" pitchFamily="18" charset="0"/>
                <a:cs typeface="Times New Roman" panose="02020603050405020304" pitchFamily="18" charset="0"/>
              </a:rPr>
              <a:t>.</a:t>
            </a: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394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342901" y="735037"/>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3000" dirty="0">
                <a:solidFill>
                  <a:srgbClr val="FF0000"/>
                </a:solidFill>
                <a:latin typeface="Times New Roman" panose="02020603050405020304" pitchFamily="18" charset="0"/>
                <a:cs typeface="Times New Roman" panose="02020603050405020304" pitchFamily="18" charset="0"/>
              </a:rPr>
              <a:t>5. </a:t>
            </a:r>
            <a:r>
              <a:rPr lang="es-ES" sz="3000" dirty="0" err="1">
                <a:solidFill>
                  <a:srgbClr val="FF0000"/>
                </a:solidFill>
                <a:latin typeface="Times New Roman" panose="02020603050405020304" pitchFamily="18" charset="0"/>
                <a:cs typeface="Times New Roman" panose="02020603050405020304" pitchFamily="18" charset="0"/>
              </a:rPr>
              <a:t>Chấm</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thi</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tiếp</a:t>
            </a:r>
            <a:r>
              <a:rPr lang="es-ES" sz="3000" dirty="0">
                <a:solidFill>
                  <a:srgbClr val="FF0000"/>
                </a:solidFill>
                <a:latin typeface="Times New Roman" panose="02020603050405020304" pitchFamily="18" charset="0"/>
                <a:cs typeface="Times New Roman" panose="02020603050405020304" pitchFamily="18" charset="0"/>
              </a:rPr>
              <a:t>): </a:t>
            </a:r>
          </a:p>
          <a:p>
            <a:pPr marL="0" indent="0">
              <a:buNone/>
            </a:pPr>
            <a:r>
              <a:rPr lang="en-US" sz="3000" dirty="0">
                <a:solidFill>
                  <a:schemeClr val="accent5"/>
                </a:solidFill>
                <a:latin typeface="Times New Roman" panose="02020603050405020304" pitchFamily="18" charset="0"/>
                <a:cs typeface="Times New Roman" panose="02020603050405020304" pitchFamily="18" charset="0"/>
              </a:rPr>
              <a:t>   </a:t>
            </a:r>
            <a:r>
              <a:rPr lang="es-ES" sz="3000" dirty="0">
                <a:solidFill>
                  <a:schemeClr val="accent5"/>
                </a:solidFill>
                <a:latin typeface="Times New Roman" panose="02020603050405020304" pitchFamily="18" charset="0"/>
                <a:cs typeface="Times New Roman" panose="02020603050405020304" pitchFamily="18" charset="0"/>
              </a:rPr>
              <a:t> </a:t>
            </a:r>
            <a:r>
              <a:rPr lang="en-US" sz="3000" dirty="0">
                <a:solidFill>
                  <a:schemeClr val="accent5"/>
                </a:solidFill>
                <a:latin typeface="Times New Roman" panose="02020603050405020304" pitchFamily="18" charset="0"/>
                <a:cs typeface="Times New Roman" panose="02020603050405020304" pitchFamily="18" charset="0"/>
              </a:rPr>
              <a:t>  </a:t>
            </a:r>
            <a:r>
              <a:rPr lang="en-US" sz="3000" dirty="0" smtClean="0">
                <a:solidFill>
                  <a:schemeClr val="accent5"/>
                </a:solidFill>
                <a:latin typeface="Times New Roman" panose="02020603050405020304" pitchFamily="18" charset="0"/>
                <a:cs typeface="Times New Roman" panose="02020603050405020304" pitchFamily="18" charset="0"/>
              </a:rPr>
              <a:t>b) Chấm thi tự luận:</a:t>
            </a:r>
            <a:endParaRPr lang="en-US" sz="3000" dirty="0">
              <a:solidFill>
                <a:schemeClr val="accent5"/>
              </a:solidFill>
              <a:latin typeface="Times New Roman" panose="02020603050405020304" pitchFamily="18" charset="0"/>
              <a:cs typeface="Times New Roman" panose="02020603050405020304" pitchFamily="18" charset="0"/>
            </a:endParaRPr>
          </a:p>
          <a:p>
            <a:pPr marL="0" indent="0" algn="just">
              <a:buNone/>
            </a:pPr>
            <a:r>
              <a:rPr lang="de-DE" sz="3000" dirty="0">
                <a:latin typeface="Times New Roman" panose="02020603050405020304" pitchFamily="18" charset="0"/>
                <a:cs typeface="Times New Roman" panose="02020603050405020304" pitchFamily="18" charset="0"/>
              </a:rPr>
              <a:t>      </a:t>
            </a:r>
            <a:r>
              <a:rPr lang="de-DE" sz="3000" dirty="0" smtClean="0">
                <a:latin typeface="Times New Roman" panose="02020603050405020304" pitchFamily="18" charset="0"/>
                <a:cs typeface="Times New Roman" panose="02020603050405020304" pitchFamily="18" charset="0"/>
              </a:rPr>
              <a:t>- Do sở GDĐT chủ trì;</a:t>
            </a:r>
          </a:p>
          <a:p>
            <a:pPr marL="0" indent="0" algn="just">
              <a:buNone/>
            </a:pPr>
            <a:r>
              <a:rPr lang="de-DE" sz="3000" dirty="0" smtClean="0">
                <a:latin typeface="Times New Roman" panose="02020603050405020304" pitchFamily="18" charset="0"/>
                <a:cs typeface="Times New Roman" panose="02020603050405020304" pitchFamily="18" charset="0"/>
              </a:rPr>
              <a:t>      - Lưu ý về làm phách: 1 vòng hoặc 2 vòng.</a:t>
            </a:r>
          </a:p>
        </p:txBody>
      </p:sp>
    </p:spTree>
    <p:extLst>
      <p:ext uri="{BB962C8B-B14F-4D97-AF65-F5344CB8AC3E}">
        <p14:creationId xmlns:p14="http://schemas.microsoft.com/office/powerpoint/2010/main" val="3427617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342901" y="735037"/>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2700" b="1" dirty="0">
                <a:solidFill>
                  <a:srgbClr val="FF0000"/>
                </a:solidFill>
                <a:latin typeface="Times New Roman" panose="02020603050405020304" pitchFamily="18" charset="0"/>
                <a:cs typeface="Times New Roman" panose="02020603050405020304" pitchFamily="18" charset="0"/>
              </a:rPr>
              <a:t>5. </a:t>
            </a:r>
            <a:r>
              <a:rPr lang="es-ES" sz="2700" b="1" dirty="0" err="1">
                <a:solidFill>
                  <a:srgbClr val="FF0000"/>
                </a:solidFill>
                <a:latin typeface="Times New Roman" panose="02020603050405020304" pitchFamily="18" charset="0"/>
                <a:cs typeface="Times New Roman" panose="02020603050405020304" pitchFamily="18" charset="0"/>
              </a:rPr>
              <a:t>Chấm</a:t>
            </a:r>
            <a:r>
              <a:rPr lang="es-ES" sz="2700" b="1" dirty="0">
                <a:solidFill>
                  <a:srgbClr val="FF0000"/>
                </a:solidFill>
                <a:latin typeface="Times New Roman" panose="02020603050405020304" pitchFamily="18" charset="0"/>
                <a:cs typeface="Times New Roman" panose="02020603050405020304" pitchFamily="18" charset="0"/>
              </a:rPr>
              <a:t> </a:t>
            </a:r>
            <a:r>
              <a:rPr lang="es-ES" sz="2700" b="1" dirty="0" err="1">
                <a:solidFill>
                  <a:srgbClr val="FF0000"/>
                </a:solidFill>
                <a:latin typeface="Times New Roman" panose="02020603050405020304" pitchFamily="18" charset="0"/>
                <a:cs typeface="Times New Roman" panose="02020603050405020304" pitchFamily="18" charset="0"/>
              </a:rPr>
              <a:t>thi</a:t>
            </a:r>
            <a:r>
              <a:rPr lang="es-ES" sz="2700" b="1" dirty="0">
                <a:solidFill>
                  <a:srgbClr val="FF0000"/>
                </a:solidFill>
                <a:latin typeface="Times New Roman" panose="02020603050405020304" pitchFamily="18" charset="0"/>
                <a:cs typeface="Times New Roman" panose="02020603050405020304" pitchFamily="18" charset="0"/>
              </a:rPr>
              <a:t> (</a:t>
            </a:r>
            <a:r>
              <a:rPr lang="es-ES" sz="2700" b="1" dirty="0" err="1">
                <a:solidFill>
                  <a:srgbClr val="FF0000"/>
                </a:solidFill>
                <a:latin typeface="Times New Roman" panose="02020603050405020304" pitchFamily="18" charset="0"/>
                <a:cs typeface="Times New Roman" panose="02020603050405020304" pitchFamily="18" charset="0"/>
              </a:rPr>
              <a:t>tiếp</a:t>
            </a:r>
            <a:r>
              <a:rPr lang="es-ES" sz="2700" b="1" dirty="0">
                <a:solidFill>
                  <a:srgbClr val="FF0000"/>
                </a:solidFill>
                <a:latin typeface="Times New Roman" panose="02020603050405020304" pitchFamily="18" charset="0"/>
                <a:cs typeface="Times New Roman" panose="02020603050405020304" pitchFamily="18" charset="0"/>
              </a:rPr>
              <a:t>): </a:t>
            </a:r>
          </a:p>
          <a:p>
            <a:pPr marL="0" indent="0">
              <a:buNone/>
            </a:pPr>
            <a:r>
              <a:rPr lang="en-US" sz="2700" dirty="0">
                <a:solidFill>
                  <a:schemeClr val="accent5"/>
                </a:solidFill>
                <a:latin typeface="Times New Roman" panose="02020603050405020304" pitchFamily="18" charset="0"/>
                <a:cs typeface="Times New Roman" panose="02020603050405020304" pitchFamily="18" charset="0"/>
              </a:rPr>
              <a:t>   </a:t>
            </a:r>
            <a:r>
              <a:rPr lang="es-ES" sz="2700" dirty="0">
                <a:solidFill>
                  <a:schemeClr val="accent5"/>
                </a:solidFill>
                <a:latin typeface="Times New Roman" panose="02020603050405020304" pitchFamily="18" charset="0"/>
                <a:cs typeface="Times New Roman" panose="02020603050405020304" pitchFamily="18" charset="0"/>
              </a:rPr>
              <a:t> </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smtClean="0">
                <a:solidFill>
                  <a:schemeClr val="accent5"/>
                </a:solidFill>
                <a:latin typeface="Times New Roman" panose="02020603050405020304" pitchFamily="18" charset="0"/>
                <a:cs typeface="Times New Roman" panose="02020603050405020304" pitchFamily="18" charset="0"/>
              </a:rPr>
              <a:t>c) </a:t>
            </a:r>
            <a:r>
              <a:rPr lang="en-US" sz="2700" dirty="0">
                <a:solidFill>
                  <a:schemeClr val="accent5"/>
                </a:solidFill>
                <a:latin typeface="Times New Roman" panose="02020603050405020304" pitchFamily="18" charset="0"/>
                <a:cs typeface="Times New Roman" panose="02020603050405020304" pitchFamily="18" charset="0"/>
              </a:rPr>
              <a:t>Chấm thi trắc nghiệm:</a:t>
            </a:r>
          </a:p>
          <a:p>
            <a:pPr marL="0" indent="0" algn="just">
              <a:buNone/>
            </a:pPr>
            <a:r>
              <a:rPr lang="de-DE" sz="2700" dirty="0">
                <a:solidFill>
                  <a:srgbClr val="FF0000"/>
                </a:solidFill>
                <a:latin typeface="Times New Roman" panose="02020603050405020304" pitchFamily="18" charset="0"/>
                <a:cs typeface="Times New Roman" panose="02020603050405020304" pitchFamily="18" charset="0"/>
              </a:rPr>
              <a:t>      </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Bộ</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giao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nhiệm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vụ</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trường</a:t>
            </a:r>
            <a:r>
              <a:rPr lang="de-DE" sz="2700" dirty="0">
                <a:latin typeface="Times New Roman" panose="02020603050405020304" pitchFamily="18" charset="0"/>
                <a:cs typeface="Times New Roman" panose="02020603050405020304" pitchFamily="18" charset="0"/>
              </a:rPr>
              <a:t> ĐH, CĐ </a:t>
            </a:r>
            <a:r>
              <a:rPr lang="de-DE" sz="2700" dirty="0" err="1">
                <a:latin typeface="Times New Roman" panose="02020603050405020304" pitchFamily="18" charset="0"/>
                <a:cs typeface="Times New Roman" panose="02020603050405020304" pitchFamily="18" charset="0"/>
              </a:rPr>
              <a:t>chủ</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tổ</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chấm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trắc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Hội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đồng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endParaRPr lang="de-DE" sz="2700" dirty="0">
              <a:latin typeface="Times New Roman" panose="02020603050405020304" pitchFamily="18" charset="0"/>
              <a:cs typeface="Times New Roman" panose="02020603050405020304" pitchFamily="18" charset="0"/>
            </a:endParaRPr>
          </a:p>
          <a:p>
            <a:pPr marL="0" indent="0" algn="just">
              <a:buNone/>
            </a:pPr>
            <a:r>
              <a:rPr lang="en-US" sz="2700" dirty="0">
                <a:latin typeface="Times New Roman" panose="02020603050405020304" pitchFamily="18" charset="0"/>
                <a:cs typeface="Times New Roman" panose="02020603050405020304" pitchFamily="18" charset="0"/>
              </a:rPr>
              <a:t>      +</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sở</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ra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quyết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định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thành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lập</a:t>
            </a:r>
            <a:r>
              <a:rPr lang="de-DE" sz="2700" dirty="0">
                <a:latin typeface="Times New Roman" panose="02020603050405020304" pitchFamily="18" charset="0"/>
                <a:cs typeface="Times New Roman" panose="02020603050405020304" pitchFamily="18" charset="0"/>
              </a:rPr>
              <a:t> Ban </a:t>
            </a:r>
            <a:r>
              <a:rPr lang="de-DE" sz="2700" dirty="0" err="1">
                <a:latin typeface="Times New Roman" panose="02020603050405020304" pitchFamily="18" charset="0"/>
                <a:cs typeface="Times New Roman" panose="02020603050405020304" pitchFamily="18" charset="0"/>
              </a:rPr>
              <a:t>Chấm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trắc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nghiệm</a:t>
            </a:r>
            <a:r>
              <a:rPr lang="de-DE" sz="2700" dirty="0">
                <a:latin typeface="Times New Roman" panose="02020603050405020304" pitchFamily="18" charset="0"/>
                <a:cs typeface="Times New Roman" panose="02020603050405020304" pitchFamily="18" charset="0"/>
              </a:rPr>
              <a:t>. Ban Chấm thi trắc nghiệm chịu sự chỉ đạo trực tiếp của Ban Chỉ đạo thi THPT quốc gia.</a:t>
            </a:r>
          </a:p>
          <a:p>
            <a:pPr marL="0" indent="0">
              <a:buNone/>
            </a:pPr>
            <a:r>
              <a:rPr lang="de-DE" sz="2700" dirty="0">
                <a:solidFill>
                  <a:srgbClr val="FF0000"/>
                </a:solidFill>
                <a:latin typeface="Times New Roman" panose="02020603050405020304" pitchFamily="18" charset="0"/>
                <a:cs typeface="Times New Roman" panose="02020603050405020304" pitchFamily="18" charset="0"/>
              </a:rPr>
              <a:t> </a:t>
            </a:r>
            <a:r>
              <a:rPr lang="de-DE" sz="2700" dirty="0">
                <a:latin typeface="Times New Roman" panose="02020603050405020304" pitchFamily="18" charset="0"/>
                <a:cs typeface="Times New Roman" panose="02020603050405020304" pitchFamily="18" charset="0"/>
              </a:rPr>
              <a:t>Thành phần Ban Chấm thi trắc nghiệm:</a:t>
            </a:r>
          </a:p>
          <a:p>
            <a:pPr marL="0" indent="0">
              <a:lnSpc>
                <a:spcPct val="120000"/>
              </a:lnSpc>
              <a:spcBef>
                <a:spcPts val="0"/>
              </a:spcBef>
              <a:buNone/>
            </a:pPr>
            <a:r>
              <a:rPr lang="de-DE" sz="2700" dirty="0">
                <a:latin typeface="Times New Roman" panose="02020603050405020304" pitchFamily="18" charset="0"/>
                <a:cs typeface="Times New Roman" panose="02020603050405020304" pitchFamily="18" charset="0"/>
              </a:rPr>
              <a:t>	+ Trưởng ban do lãnh đạo trường ĐH, CĐ đảm nhiệm;</a:t>
            </a:r>
          </a:p>
          <a:p>
            <a:pPr marL="0" indent="0">
              <a:lnSpc>
                <a:spcPct val="120000"/>
              </a:lnSpc>
              <a:spcBef>
                <a:spcPts val="0"/>
              </a:spcBef>
              <a:buNone/>
            </a:pPr>
            <a:r>
              <a:rPr lang="de-DE" sz="2700" dirty="0">
                <a:latin typeface="Times New Roman" panose="02020603050405020304" pitchFamily="18" charset="0"/>
                <a:cs typeface="Times New Roman" panose="02020603050405020304" pitchFamily="18" charset="0"/>
              </a:rPr>
              <a:t>	+ Phó Trưởng ban do lãnh đạo các phòng, ban thuộc trường ĐH, CĐ đảm nhiệm</a:t>
            </a:r>
            <a:r>
              <a:rPr lang="en-US" sz="2700" dirty="0">
                <a:latin typeface="Times New Roman" panose="02020603050405020304" pitchFamily="18" charset="0"/>
                <a:cs typeface="Times New Roman" panose="02020603050405020304" pitchFamily="18" charset="0"/>
              </a:rPr>
              <a:t>.</a:t>
            </a:r>
          </a:p>
          <a:p>
            <a:pPr marL="0" indent="0">
              <a:lnSpc>
                <a:spcPct val="120000"/>
              </a:lnSpc>
              <a:spcBef>
                <a:spcPts val="0"/>
              </a:spcBef>
              <a:buNone/>
            </a:pPr>
            <a:r>
              <a:rPr lang="en-US" sz="2700" dirty="0">
                <a:latin typeface="Times New Roman" panose="02020603050405020304" pitchFamily="18" charset="0"/>
                <a:cs typeface="Times New Roman" panose="02020603050405020304" pitchFamily="18" charset="0"/>
              </a:rPr>
              <a:t>	+ </a:t>
            </a:r>
            <a:r>
              <a:rPr lang="en-US" sz="2700" dirty="0" err="1">
                <a:latin typeface="Times New Roman" panose="02020603050405020304" pitchFamily="18" charset="0"/>
                <a:cs typeface="Times New Roman" panose="02020603050405020304" pitchFamily="18" charset="0"/>
              </a:rPr>
              <a:t>Các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chuyên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môn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Thư</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ký</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chấm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bài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thi</a:t>
            </a:r>
            <a:r>
              <a:rPr lang="en-US" sz="2700" dirty="0">
                <a:latin typeface="Times New Roman" panose="02020603050405020304" pitchFamily="18" charset="0"/>
                <a:cs typeface="Times New Roman" panose="02020603050405020304" pitchFamily="18" charset="0"/>
              </a:rPr>
              <a:t> TN, </a:t>
            </a:r>
            <a:r>
              <a:rPr lang="en-US" sz="2700" dirty="0" err="1">
                <a:latin typeface="Times New Roman" panose="02020603050405020304" pitchFamily="18" charset="0"/>
                <a:cs typeface="Times New Roman" panose="02020603050405020304" pitchFamily="18" charset="0"/>
              </a:rPr>
              <a:t>Tổ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sát</a:t>
            </a:r>
            <a:r>
              <a:rPr lang="en-US" sz="2700" dirty="0">
                <a:latin typeface="Times New Roman" panose="02020603050405020304" pitchFamily="18" charset="0"/>
                <a:cs typeface="Times New Roman" panose="02020603050405020304" pitchFamily="18" charset="0"/>
              </a:rPr>
              <a:t>.</a:t>
            </a:r>
            <a:endParaRPr lang="en-US" sz="27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838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470464" y="739726"/>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2700" dirty="0">
                <a:solidFill>
                  <a:srgbClr val="FF0000"/>
                </a:solidFill>
                <a:latin typeface="Times New Roman" panose="02020603050405020304" pitchFamily="18" charset="0"/>
                <a:cs typeface="Times New Roman" panose="02020603050405020304" pitchFamily="18" charset="0"/>
              </a:rPr>
              <a:t>6. </a:t>
            </a:r>
            <a:r>
              <a:rPr lang="es-ES" sz="2700" dirty="0" err="1">
                <a:solidFill>
                  <a:srgbClr val="FF0000"/>
                </a:solidFill>
                <a:latin typeface="Times New Roman" panose="02020603050405020304" pitchFamily="18" charset="0"/>
                <a:cs typeface="Times New Roman" panose="02020603050405020304" pitchFamily="18" charset="0"/>
              </a:rPr>
              <a:t>Xét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công</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nhận</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tốt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nghiệp</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smtClean="0">
                <a:solidFill>
                  <a:srgbClr val="FF0000"/>
                </a:solidFill>
                <a:latin typeface="Times New Roman" panose="02020603050405020304" pitchFamily="18" charset="0"/>
                <a:cs typeface="Times New Roman" panose="02020603050405020304" pitchFamily="18" charset="0"/>
              </a:rPr>
              <a:t>Điểm</a:t>
            </a:r>
            <a:r>
              <a:rPr lang="es-ES" sz="2700" dirty="0" smtClean="0">
                <a:solidFill>
                  <a:srgbClr val="FF0000"/>
                </a:solidFill>
                <a:latin typeface="Times New Roman" panose="02020603050405020304" pitchFamily="18" charset="0"/>
                <a:cs typeface="Times New Roman" panose="02020603050405020304" pitchFamily="18" charset="0"/>
              </a:rPr>
              <a:t> c </a:t>
            </a:r>
            <a:r>
              <a:rPr lang="es-ES" sz="2700" dirty="0" err="1" smtClean="0">
                <a:solidFill>
                  <a:srgbClr val="FF0000"/>
                </a:solidFill>
                <a:latin typeface="Times New Roman" panose="02020603050405020304" pitchFamily="18" charset="0"/>
                <a:cs typeface="Times New Roman" panose="02020603050405020304" pitchFamily="18" charset="0"/>
              </a:rPr>
              <a:t>khoản</a:t>
            </a:r>
            <a:r>
              <a:rPr lang="es-ES" sz="2700" dirty="0" smtClean="0">
                <a:solidFill>
                  <a:srgbClr val="FF0000"/>
                </a:solidFill>
                <a:latin typeface="Times New Roman" panose="02020603050405020304" pitchFamily="18" charset="0"/>
                <a:cs typeface="Times New Roman" panose="02020603050405020304" pitchFamily="18" charset="0"/>
              </a:rPr>
              <a:t> 2 </a:t>
            </a:r>
            <a:r>
              <a:rPr lang="es-ES" sz="2700" dirty="0" err="1" smtClean="0">
                <a:solidFill>
                  <a:srgbClr val="FF0000"/>
                </a:solidFill>
                <a:latin typeface="Times New Roman" panose="02020603050405020304" pitchFamily="18" charset="0"/>
                <a:cs typeface="Times New Roman" panose="02020603050405020304" pitchFamily="18" charset="0"/>
              </a:rPr>
              <a:t>Điều</a:t>
            </a:r>
            <a:r>
              <a:rPr lang="es-ES" sz="2700" dirty="0" smtClean="0">
                <a:solidFill>
                  <a:srgbClr val="FF0000"/>
                </a:solidFill>
                <a:latin typeface="Times New Roman" panose="02020603050405020304" pitchFamily="18" charset="0"/>
                <a:cs typeface="Times New Roman" panose="02020603050405020304" pitchFamily="18" charset="0"/>
              </a:rPr>
              <a:t> 36</a:t>
            </a:r>
            <a:endParaRPr lang="es-ES" sz="2700" dirty="0">
              <a:solidFill>
                <a:srgbClr val="FF000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dirty="0" err="1">
                <a:solidFill>
                  <a:schemeClr val="accent5"/>
                </a:solidFill>
                <a:latin typeface="Times New Roman" panose="02020603050405020304" pitchFamily="18" charset="0"/>
                <a:cs typeface="Times New Roman" panose="02020603050405020304" pitchFamily="18" charset="0"/>
              </a:rPr>
              <a:t>Bổ</a:t>
            </a:r>
            <a:r>
              <a:rPr lang="en-US" sz="2700" dirty="0">
                <a:solidFill>
                  <a:schemeClr val="accent5"/>
                </a:solidFill>
                <a:latin typeface="Times New Roman" panose="02020603050405020304" pitchFamily="18" charset="0"/>
                <a:cs typeface="Times New Roman" panose="02020603050405020304" pitchFamily="18" charset="0"/>
              </a:rPr>
              <a:t> sung </a:t>
            </a:r>
            <a:r>
              <a:rPr lang="en-US" sz="2700" dirty="0" err="1">
                <a:solidFill>
                  <a:schemeClr val="accent5"/>
                </a:solidFill>
                <a:latin typeface="Times New Roman" panose="02020603050405020304" pitchFamily="18" charset="0"/>
                <a:cs typeface="Times New Roman" panose="02020603050405020304" pitchFamily="18" charset="0"/>
              </a:rPr>
              <a:t>đối</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tượng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được</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cộng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điểm</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khuyến</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khích</a:t>
            </a:r>
            <a:r>
              <a:rPr lang="en-US" sz="2700" dirty="0">
                <a:solidFill>
                  <a:schemeClr val="accent5"/>
                </a:solidFill>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Học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sinh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dục</a:t>
            </a:r>
            <a:r>
              <a:rPr lang="de-DE" sz="2700" dirty="0">
                <a:latin typeface="Times New Roman" panose="02020603050405020304" pitchFamily="18" charset="0"/>
                <a:cs typeface="Times New Roman" panose="02020603050405020304" pitchFamily="18" charset="0"/>
              </a:rPr>
              <a:t> THPT, </a:t>
            </a:r>
            <a:r>
              <a:rPr lang="de-DE" sz="2700" dirty="0" err="1">
                <a:latin typeface="Times New Roman" panose="02020603050405020304" pitchFamily="18" charset="0"/>
                <a:cs typeface="Times New Roman" panose="02020603050405020304" pitchFamily="18" charset="0"/>
              </a:rPr>
              <a:t>học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viên</a:t>
            </a:r>
            <a:r>
              <a:rPr lang="de-DE" sz="2700" dirty="0">
                <a:latin typeface="Times New Roman" panose="02020603050405020304" pitchFamily="18" charset="0"/>
                <a:cs typeface="Times New Roman" panose="02020603050405020304" pitchFamily="18" charset="0"/>
              </a:rPr>
              <a:t> GDTX </a:t>
            </a:r>
            <a:r>
              <a:rPr lang="de-DE" sz="2700" dirty="0" err="1">
                <a:latin typeface="Times New Roman" panose="02020603050405020304" pitchFamily="18" charset="0"/>
                <a:cs typeface="Times New Roman" panose="02020603050405020304" pitchFamily="18" charset="0"/>
              </a:rPr>
              <a:t>trong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diện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xếp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hạnh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kiểm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học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viên</a:t>
            </a:r>
            <a:r>
              <a:rPr lang="de-DE" sz="2700" dirty="0">
                <a:latin typeface="Times New Roman" panose="02020603050405020304" pitchFamily="18" charset="0"/>
                <a:cs typeface="Times New Roman" panose="02020603050405020304" pitchFamily="18" charset="0"/>
              </a:rPr>
              <a:t> GDTX </a:t>
            </a:r>
            <a:r>
              <a:rPr lang="de-DE" sz="2700" dirty="0" err="1">
                <a:latin typeface="Times New Roman" panose="02020603050405020304" pitchFamily="18" charset="0"/>
                <a:cs typeface="Times New Roman" panose="02020603050405020304" pitchFamily="18" charset="0"/>
              </a:rPr>
              <a:t>tham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học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đồng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thời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chương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kết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hợp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với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chương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văn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hóa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theo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chương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trình</a:t>
            </a:r>
            <a:r>
              <a:rPr lang="de-DE" sz="2700" dirty="0">
                <a:latin typeface="Times New Roman" panose="02020603050405020304" pitchFamily="18" charset="0"/>
                <a:cs typeface="Times New Roman" panose="02020603050405020304" pitchFamily="18" charset="0"/>
              </a:rPr>
              <a:t> GDTX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THPT </a:t>
            </a:r>
            <a:r>
              <a:rPr lang="de-DE" sz="2700" dirty="0" err="1">
                <a:latin typeface="Times New Roman" panose="02020603050405020304" pitchFamily="18" charset="0"/>
                <a:cs typeface="Times New Roman" panose="02020603050405020304" pitchFamily="18" charset="0"/>
              </a:rPr>
              <a:t>có</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Giấy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nhận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Bằng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tốt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do </a:t>
            </a:r>
            <a:r>
              <a:rPr lang="de-DE" sz="2700" dirty="0" err="1">
                <a:latin typeface="Times New Roman" panose="02020603050405020304" pitchFamily="18" charset="0"/>
                <a:cs typeface="Times New Roman" panose="02020603050405020304" pitchFamily="18" charset="0"/>
              </a:rPr>
              <a:t>sở</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cơ</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sở</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dạy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cơ</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sở</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dục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trong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thời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gian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học</a:t>
            </a:r>
            <a:r>
              <a:rPr lang="de-DE" sz="2700" dirty="0">
                <a:latin typeface="Times New Roman" panose="02020603050405020304" pitchFamily="18" charset="0"/>
                <a:cs typeface="Times New Roman" panose="02020603050405020304" pitchFamily="18" charset="0"/>
              </a:rPr>
              <a:t> THPT </a:t>
            </a:r>
            <a:r>
              <a:rPr lang="de-DE" sz="2700" dirty="0" err="1">
                <a:latin typeface="Times New Roman" panose="02020603050405020304" pitchFamily="18" charset="0"/>
                <a:cs typeface="Times New Roman" panose="02020603050405020304" pitchFamily="18" charset="0"/>
              </a:rPr>
              <a:t>được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cộng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điểm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khuyến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khích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căn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cứ</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xếp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trong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Giấy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nhận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Bằng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tốt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như</a:t>
            </a:r>
            <a:r>
              <a:rPr lang="de-DE" sz="2700" dirty="0">
                <a:latin typeface="Times New Roman" panose="02020603050405020304" pitchFamily="18" charset="0"/>
                <a:cs typeface="Times New Roman" panose="02020603050405020304" pitchFamily="18" charset="0"/>
              </a:rPr>
              <a:t> sau:</a:t>
            </a:r>
            <a:endParaRPr lang="en-US" sz="2700" dirty="0">
              <a:latin typeface="Times New Roman" panose="02020603050405020304" pitchFamily="18" charset="0"/>
              <a:cs typeface="Times New Roman" panose="02020603050405020304" pitchFamily="18" charset="0"/>
            </a:endParaRPr>
          </a:p>
          <a:p>
            <a:pPr marL="0" indent="0">
              <a:buNone/>
            </a:pPr>
            <a:endParaRPr lang="de-DE" sz="2700" dirty="0">
              <a:latin typeface="Times New Roman" panose="02020603050405020304" pitchFamily="18" charset="0"/>
              <a:cs typeface="Times New Roman" panose="02020603050405020304" pitchFamily="18" charset="0"/>
            </a:endParaRPr>
          </a:p>
          <a:p>
            <a:pPr marL="0" indent="0">
              <a:buNone/>
            </a:pP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361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914400" y="-152400"/>
            <a:ext cx="7620000" cy="1600200"/>
          </a:xfrm>
        </p:spPr>
        <p:txBody>
          <a:bodyPr>
            <a:normAutofit/>
          </a:bodyPr>
          <a:lstStyle/>
          <a:p>
            <a:r>
              <a:rPr lang="en-US" sz="4000" b="1" dirty="0">
                <a:latin typeface="Times New Roman" panose="02020603050405020304" pitchFamily="18" charset="0"/>
                <a:cs typeface="Times New Roman" panose="02020603050405020304" pitchFamily="18" charset="0"/>
              </a:rPr>
              <a:t>CÁC VĂN BẢN ĐÃ BAN HÀNH</a:t>
            </a:r>
          </a:p>
        </p:txBody>
      </p:sp>
      <p:sp>
        <p:nvSpPr>
          <p:cNvPr id="4" name="Content Placeholder 2">
            <a:extLst>
              <a:ext uri="{FF2B5EF4-FFF2-40B4-BE49-F238E27FC236}">
                <a16:creationId xmlns:a16="http://schemas.microsoft.com/office/drawing/2014/main" xmlns="" id="{054074C1-87DA-4B2C-AA8E-94673D2C1ABC}"/>
              </a:ext>
            </a:extLst>
          </p:cNvPr>
          <p:cNvSpPr>
            <a:spLocks noGrp="1"/>
          </p:cNvSpPr>
          <p:nvPr>
            <p:ph idx="1"/>
          </p:nvPr>
        </p:nvSpPr>
        <p:spPr>
          <a:xfrm>
            <a:off x="750569" y="914400"/>
            <a:ext cx="8061667" cy="1032669"/>
          </a:xfrm>
        </p:spPr>
        <p:txBody>
          <a:bodyPr>
            <a:normAutofit/>
          </a:bodyPr>
          <a:lstStyle/>
          <a:p>
            <a:pPr marL="0" indent="0" algn="just">
              <a:buNone/>
            </a:pPr>
            <a:r>
              <a:rPr lang="en-US" sz="2700" dirty="0" smtClean="0">
                <a:solidFill>
                  <a:schemeClr val="accent5"/>
                </a:solidFill>
                <a:latin typeface="Times New Roman" panose="02020603050405020304" pitchFamily="18" charset="0"/>
                <a:cs typeface="Times New Roman" panose="02020603050405020304" pitchFamily="18" charset="0"/>
              </a:rPr>
              <a:t>1</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Công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văn</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số</a:t>
            </a:r>
            <a:r>
              <a:rPr lang="en-US" sz="2700" dirty="0">
                <a:solidFill>
                  <a:schemeClr val="accent5"/>
                </a:solidFill>
                <a:latin typeface="Times New Roman" panose="02020603050405020304" pitchFamily="18" charset="0"/>
                <a:cs typeface="Times New Roman" panose="02020603050405020304" pitchFamily="18" charset="0"/>
              </a:rPr>
              <a:t> 5480/BGDĐT-QLCL </a:t>
            </a:r>
            <a:r>
              <a:rPr lang="en-US" sz="2700" dirty="0" err="1">
                <a:latin typeface="Times New Roman" panose="02020603050405020304" pitchFamily="18" charset="0"/>
                <a:cs typeface="Times New Roman" panose="02020603050405020304" pitchFamily="18" charset="0"/>
              </a:rPr>
              <a:t>ngày</a:t>
            </a:r>
            <a:r>
              <a:rPr lang="en-US" sz="2700" dirty="0">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04/12/2018 </a:t>
            </a:r>
            <a:r>
              <a:rPr lang="en-US" sz="2700" dirty="0" err="1">
                <a:latin typeface="Times New Roman" panose="02020603050405020304" pitchFamily="18" charset="0"/>
                <a:cs typeface="Times New Roman" panose="02020603050405020304" pitchFamily="18" charset="0"/>
              </a:rPr>
              <a:t>về</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chức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kỳ</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thi</a:t>
            </a:r>
            <a:r>
              <a:rPr lang="en-US" sz="2700" dirty="0">
                <a:latin typeface="Times New Roman" panose="02020603050405020304" pitchFamily="18" charset="0"/>
                <a:cs typeface="Times New Roman" panose="02020603050405020304" pitchFamily="18" charset="0"/>
              </a:rPr>
              <a:t> THPT </a:t>
            </a:r>
            <a:r>
              <a:rPr lang="en-US" sz="2700" dirty="0" err="1">
                <a:latin typeface="Times New Roman" panose="02020603050405020304" pitchFamily="18" charset="0"/>
                <a:cs typeface="Times New Roman" panose="02020603050405020304" pitchFamily="18" charset="0"/>
              </a:rPr>
              <a:t>quốc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năm</a:t>
            </a:r>
            <a:r>
              <a:rPr lang="en-US" sz="2700" dirty="0">
                <a:latin typeface="Times New Roman" panose="02020603050405020304" pitchFamily="18" charset="0"/>
                <a:cs typeface="Times New Roman" panose="02020603050405020304" pitchFamily="18" charset="0"/>
              </a:rPr>
              <a:t> 2019.</a:t>
            </a:r>
          </a:p>
          <a:p>
            <a:pPr algn="just"/>
            <a:endParaRPr lang="en-US" sz="2700"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2057400" y="3205224"/>
            <a:ext cx="7886700" cy="365277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sz="2800" dirty="0"/>
          </a:p>
        </p:txBody>
      </p:sp>
      <p:sp>
        <p:nvSpPr>
          <p:cNvPr id="3" name="Rectangle 2">
            <a:extLst>
              <a:ext uri="{FF2B5EF4-FFF2-40B4-BE49-F238E27FC236}">
                <a16:creationId xmlns:a16="http://schemas.microsoft.com/office/drawing/2014/main" xmlns="" id="{C0ED9C54-C9FF-46E9-8D55-704622C15840}"/>
              </a:ext>
            </a:extLst>
          </p:cNvPr>
          <p:cNvSpPr/>
          <p:nvPr/>
        </p:nvSpPr>
        <p:spPr>
          <a:xfrm>
            <a:off x="685800" y="1752600"/>
            <a:ext cx="8028842" cy="5386090"/>
          </a:xfrm>
          <a:prstGeom prst="rect">
            <a:avLst/>
          </a:prstGeom>
        </p:spPr>
        <p:txBody>
          <a:bodyPr wrap="square">
            <a:spAutoFit/>
          </a:bodyPr>
          <a:lstStyle/>
          <a:p>
            <a:pPr algn="just">
              <a:spcBef>
                <a:spcPts val="600"/>
              </a:spcBef>
              <a:spcAft>
                <a:spcPts val="600"/>
              </a:spcAft>
            </a:pPr>
            <a:r>
              <a:rPr lang="en-US" sz="2700" dirty="0">
                <a:solidFill>
                  <a:schemeClr val="accent5"/>
                </a:solidFill>
                <a:latin typeface="Times New Roman" panose="02020603050405020304" pitchFamily="18" charset="0"/>
                <a:cs typeface="Times New Roman" panose="02020603050405020304" pitchFamily="18" charset="0"/>
              </a:rPr>
              <a:t>2) </a:t>
            </a:r>
            <a:r>
              <a:rPr lang="en-US" sz="2700" dirty="0" err="1">
                <a:solidFill>
                  <a:schemeClr val="accent5"/>
                </a:solidFill>
                <a:latin typeface="Times New Roman" panose="02020603050405020304" pitchFamily="18" charset="0"/>
                <a:cs typeface="Times New Roman" panose="02020603050405020304" pitchFamily="18" charset="0"/>
              </a:rPr>
              <a:t>Thông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tư</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số</a:t>
            </a:r>
            <a:r>
              <a:rPr lang="en-US" sz="2700" dirty="0">
                <a:solidFill>
                  <a:schemeClr val="accent5"/>
                </a:solidFill>
                <a:latin typeface="Times New Roman" panose="02020603050405020304" pitchFamily="18" charset="0"/>
                <a:cs typeface="Times New Roman" panose="02020603050405020304" pitchFamily="18" charset="0"/>
              </a:rPr>
              <a:t> 03/2019/TT-BGDĐT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ngày</a:t>
            </a:r>
            <a:r>
              <a:rPr lang="en-US" sz="2700" dirty="0">
                <a:latin typeface="Times New Roman" panose="02020603050405020304" pitchFamily="18" charset="0"/>
                <a:cs typeface="Times New Roman" panose="02020603050405020304" pitchFamily="18" charset="0"/>
              </a:rPr>
              <a:t> 18 </a:t>
            </a:r>
            <a:r>
              <a:rPr lang="en-US" sz="2700" dirty="0" err="1">
                <a:latin typeface="Times New Roman" panose="02020603050405020304" pitchFamily="18" charset="0"/>
                <a:cs typeface="Times New Roman" panose="02020603050405020304" pitchFamily="18" charset="0"/>
              </a:rPr>
              <a:t>tháng</a:t>
            </a:r>
            <a:r>
              <a:rPr lang="en-US" sz="2700" dirty="0">
                <a:latin typeface="Times New Roman" panose="02020603050405020304" pitchFamily="18" charset="0"/>
                <a:cs typeface="Times New Roman" panose="02020603050405020304" pitchFamily="18" charset="0"/>
              </a:rPr>
              <a:t> 3 </a:t>
            </a:r>
            <a:r>
              <a:rPr lang="en-US" sz="2700" dirty="0" err="1">
                <a:latin typeface="Times New Roman" panose="02020603050405020304" pitchFamily="18" charset="0"/>
                <a:cs typeface="Times New Roman" panose="02020603050405020304" pitchFamily="18" charset="0"/>
              </a:rPr>
              <a:t>năm</a:t>
            </a:r>
            <a:r>
              <a:rPr lang="en-US" sz="2700" dirty="0">
                <a:latin typeface="Times New Roman" panose="02020603050405020304" pitchFamily="18" charset="0"/>
                <a:cs typeface="Times New Roman" panose="02020603050405020304" pitchFamily="18" charset="0"/>
              </a:rPr>
              <a:t> 2019 </a:t>
            </a:r>
            <a:r>
              <a:rPr lang="en-US" sz="2700" dirty="0" err="1">
                <a:latin typeface="Times New Roman" panose="02020603050405020304" pitchFamily="18" charset="0"/>
                <a:cs typeface="Times New Roman" panose="02020603050405020304" pitchFamily="18" charset="0"/>
              </a:rPr>
              <a:t>về</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việc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Sửa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đổi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bổ</a:t>
            </a:r>
            <a:r>
              <a:rPr lang="en-US" sz="2700" dirty="0">
                <a:latin typeface="Times New Roman" panose="02020603050405020304" pitchFamily="18" charset="0"/>
                <a:cs typeface="Times New Roman" panose="02020603050405020304" pitchFamily="18" charset="0"/>
              </a:rPr>
              <a:t> sung </a:t>
            </a:r>
            <a:r>
              <a:rPr lang="en-US" sz="2700" dirty="0" err="1">
                <a:latin typeface="Times New Roman" panose="02020603050405020304" pitchFamily="18" charset="0"/>
                <a:cs typeface="Times New Roman" panose="02020603050405020304" pitchFamily="18" charset="0"/>
              </a:rPr>
              <a:t>một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số</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điều</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của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Quy</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chế</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trung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phổ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thông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quốc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xét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công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nhận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tốt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nghiệp</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trung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học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phổ</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thông</a:t>
            </a:r>
            <a:r>
              <a:rPr lang="en-US" sz="2700" dirty="0">
                <a:latin typeface="Times New Roman" panose="02020603050405020304" pitchFamily="18" charset="0"/>
                <a:cs typeface="Times New Roman" panose="02020603050405020304" pitchFamily="18" charset="0"/>
              </a:rPr>
              <a:t> ban </a:t>
            </a:r>
            <a:r>
              <a:rPr lang="en-US" sz="2700" dirty="0" err="1">
                <a:latin typeface="Times New Roman" panose="02020603050405020304" pitchFamily="18" charset="0"/>
                <a:cs typeface="Times New Roman" panose="02020603050405020304" pitchFamily="18" charset="0"/>
              </a:rPr>
              <a:t>hành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kèm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theo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Thông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tư</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số</a:t>
            </a:r>
            <a:r>
              <a:rPr lang="en-US" sz="2700" dirty="0">
                <a:latin typeface="Times New Roman" panose="02020603050405020304" pitchFamily="18" charset="0"/>
                <a:cs typeface="Times New Roman" panose="02020603050405020304" pitchFamily="18" charset="0"/>
              </a:rPr>
              <a:t> 04/2017/TT-BGDĐT </a:t>
            </a:r>
            <a:r>
              <a:rPr lang="en-US" sz="2700" dirty="0" err="1">
                <a:latin typeface="Times New Roman" panose="02020603050405020304" pitchFamily="18" charset="0"/>
                <a:cs typeface="Times New Roman" panose="02020603050405020304" pitchFamily="18" charset="0"/>
              </a:rPr>
              <a:t>ngày</a:t>
            </a:r>
            <a:r>
              <a:rPr lang="en-US" sz="2700" dirty="0">
                <a:latin typeface="Times New Roman" panose="02020603050405020304" pitchFamily="18" charset="0"/>
                <a:cs typeface="Times New Roman" panose="02020603050405020304" pitchFamily="18" charset="0"/>
              </a:rPr>
              <a:t> 25 </a:t>
            </a:r>
            <a:r>
              <a:rPr lang="en-US" sz="2700" dirty="0" err="1">
                <a:latin typeface="Times New Roman" panose="02020603050405020304" pitchFamily="18" charset="0"/>
                <a:cs typeface="Times New Roman" panose="02020603050405020304" pitchFamily="18" charset="0"/>
              </a:rPr>
              <a:t>tháng</a:t>
            </a:r>
            <a:r>
              <a:rPr lang="en-US" sz="2700" dirty="0">
                <a:latin typeface="Times New Roman" panose="02020603050405020304" pitchFamily="18" charset="0"/>
                <a:cs typeface="Times New Roman" panose="02020603050405020304" pitchFamily="18" charset="0"/>
              </a:rPr>
              <a:t> 01 </a:t>
            </a:r>
            <a:r>
              <a:rPr lang="en-US" sz="2700" dirty="0" err="1">
                <a:latin typeface="Times New Roman" panose="02020603050405020304" pitchFamily="18" charset="0"/>
                <a:cs typeface="Times New Roman" panose="02020603050405020304" pitchFamily="18" charset="0"/>
              </a:rPr>
              <a:t>năm</a:t>
            </a:r>
            <a:r>
              <a:rPr lang="en-US" sz="2700" dirty="0">
                <a:latin typeface="Times New Roman" panose="02020603050405020304" pitchFamily="18" charset="0"/>
                <a:cs typeface="Times New Roman" panose="02020603050405020304" pitchFamily="18" charset="0"/>
              </a:rPr>
              <a:t> 2017 </a:t>
            </a:r>
            <a:r>
              <a:rPr lang="en-US" sz="2700" dirty="0" err="1">
                <a:latin typeface="Times New Roman" panose="02020603050405020304" pitchFamily="18" charset="0"/>
                <a:cs typeface="Times New Roman" panose="02020603050405020304" pitchFamily="18" charset="0"/>
              </a:rPr>
              <a:t>của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trưởng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dục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Đào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tạo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được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sửa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đổi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bổ</a:t>
            </a:r>
            <a:r>
              <a:rPr lang="en-US" sz="2700" dirty="0">
                <a:latin typeface="Times New Roman" panose="02020603050405020304" pitchFamily="18" charset="0"/>
                <a:cs typeface="Times New Roman" panose="02020603050405020304" pitchFamily="18" charset="0"/>
              </a:rPr>
              <a:t> sung </a:t>
            </a:r>
            <a:r>
              <a:rPr lang="en-US" sz="2700" dirty="0" err="1">
                <a:latin typeface="Times New Roman" panose="02020603050405020304" pitchFamily="18" charset="0"/>
                <a:cs typeface="Times New Roman" panose="02020603050405020304" pitchFamily="18" charset="0"/>
              </a:rPr>
              <a:t>bởi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Thông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tư</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số</a:t>
            </a:r>
            <a:r>
              <a:rPr lang="en-US" sz="2700" dirty="0">
                <a:latin typeface="Times New Roman" panose="02020603050405020304" pitchFamily="18" charset="0"/>
                <a:cs typeface="Times New Roman" panose="02020603050405020304" pitchFamily="18" charset="0"/>
              </a:rPr>
              <a:t> 04/2019/TT-BGDĐT </a:t>
            </a:r>
            <a:r>
              <a:rPr lang="en-US" sz="2700" dirty="0" err="1">
                <a:latin typeface="Times New Roman" panose="02020603050405020304" pitchFamily="18" charset="0"/>
                <a:cs typeface="Times New Roman" panose="02020603050405020304" pitchFamily="18" charset="0"/>
              </a:rPr>
              <a:t>ngày</a:t>
            </a:r>
            <a:r>
              <a:rPr lang="en-US" sz="2700" dirty="0">
                <a:latin typeface="Times New Roman" panose="02020603050405020304" pitchFamily="18" charset="0"/>
                <a:cs typeface="Times New Roman" panose="02020603050405020304" pitchFamily="18" charset="0"/>
              </a:rPr>
              <a:t> 28 </a:t>
            </a:r>
            <a:r>
              <a:rPr lang="en-US" sz="2700" dirty="0" err="1">
                <a:latin typeface="Times New Roman" panose="02020603050405020304" pitchFamily="18" charset="0"/>
                <a:cs typeface="Times New Roman" panose="02020603050405020304" pitchFamily="18" charset="0"/>
              </a:rPr>
              <a:t>tháng</a:t>
            </a:r>
            <a:r>
              <a:rPr lang="en-US" sz="2700" dirty="0">
                <a:latin typeface="Times New Roman" panose="02020603050405020304" pitchFamily="18" charset="0"/>
                <a:cs typeface="Times New Roman" panose="02020603050405020304" pitchFamily="18" charset="0"/>
              </a:rPr>
              <a:t> 02 </a:t>
            </a:r>
            <a:r>
              <a:rPr lang="en-US" sz="2700" dirty="0" err="1">
                <a:latin typeface="Times New Roman" panose="02020603050405020304" pitchFamily="18" charset="0"/>
                <a:cs typeface="Times New Roman" panose="02020603050405020304" pitchFamily="18" charset="0"/>
              </a:rPr>
              <a:t>năm</a:t>
            </a:r>
            <a:r>
              <a:rPr lang="en-US" sz="2700" dirty="0">
                <a:latin typeface="Times New Roman" panose="02020603050405020304" pitchFamily="18" charset="0"/>
                <a:cs typeface="Times New Roman" panose="02020603050405020304" pitchFamily="18" charset="0"/>
              </a:rPr>
              <a:t> 2019 </a:t>
            </a:r>
            <a:r>
              <a:rPr lang="en-US" sz="2700" dirty="0" err="1">
                <a:latin typeface="Times New Roman" panose="02020603050405020304" pitchFamily="18" charset="0"/>
                <a:cs typeface="Times New Roman" panose="02020603050405020304" pitchFamily="18" charset="0"/>
              </a:rPr>
              <a:t>của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trưởng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Bộ</a:t>
            </a:r>
            <a:r>
              <a:rPr lang="en-US" sz="2700" dirty="0">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GDĐT</a:t>
            </a:r>
          </a:p>
          <a:p>
            <a:pPr algn="just">
              <a:spcBef>
                <a:spcPts val="600"/>
              </a:spcBef>
              <a:spcAft>
                <a:spcPts val="600"/>
              </a:spcAft>
            </a:pPr>
            <a:r>
              <a:rPr lang="en-US" sz="2700" dirty="0" smtClean="0">
                <a:solidFill>
                  <a:schemeClr val="accent5"/>
                </a:solidFill>
                <a:latin typeface="Times New Roman" panose="02020603050405020304" pitchFamily="18" charset="0"/>
                <a:cs typeface="Times New Roman" panose="02020603050405020304" pitchFamily="18" charset="0"/>
              </a:rPr>
              <a:t>3. CV 1209/BGDĐT-QLCL</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ngày</a:t>
            </a:r>
            <a:r>
              <a:rPr lang="en-US" sz="2700" dirty="0" smtClean="0">
                <a:latin typeface="Times New Roman" panose="02020603050405020304" pitchFamily="18" charset="0"/>
                <a:cs typeface="Times New Roman" panose="02020603050405020304" pitchFamily="18" charset="0"/>
              </a:rPr>
              <a:t> 27/3/2019 </a:t>
            </a:r>
            <a:r>
              <a:rPr lang="en-US" sz="2700" dirty="0" err="1" smtClean="0">
                <a:latin typeface="Times New Roman" panose="02020603050405020304" pitchFamily="18" charset="0"/>
                <a:cs typeface="Times New Roman" panose="02020603050405020304" pitchFamily="18" charset="0"/>
              </a:rPr>
              <a:t>của</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Bộ</a:t>
            </a:r>
            <a:r>
              <a:rPr lang="en-US" sz="2700" dirty="0" smtClean="0">
                <a:latin typeface="Times New Roman" panose="02020603050405020304" pitchFamily="18" charset="0"/>
                <a:cs typeface="Times New Roman" panose="02020603050405020304" pitchFamily="18" charset="0"/>
              </a:rPr>
              <a:t> GD&amp;ĐT </a:t>
            </a:r>
            <a:r>
              <a:rPr lang="en-US" sz="2700" dirty="0" err="1" smtClean="0">
                <a:latin typeface="Times New Roman" panose="02020603050405020304" pitchFamily="18" charset="0"/>
                <a:cs typeface="Times New Roman" panose="02020603050405020304" pitchFamily="18" charset="0"/>
              </a:rPr>
              <a:t>về</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việc</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hướng</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dẫn</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tổ</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chức</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Kỳ</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thi</a:t>
            </a:r>
            <a:r>
              <a:rPr lang="en-US" sz="2700" dirty="0" smtClean="0">
                <a:latin typeface="Times New Roman" panose="02020603050405020304" pitchFamily="18" charset="0"/>
                <a:cs typeface="Times New Roman" panose="02020603050405020304" pitchFamily="18" charset="0"/>
              </a:rPr>
              <a:t> THPTQG </a:t>
            </a:r>
            <a:r>
              <a:rPr lang="en-US" sz="2700" dirty="0" err="1" smtClean="0">
                <a:latin typeface="Times New Roman" panose="02020603050405020304" pitchFamily="18" charset="0"/>
                <a:cs typeface="Times New Roman" panose="02020603050405020304" pitchFamily="18" charset="0"/>
              </a:rPr>
              <a:t>và</a:t>
            </a:r>
            <a:r>
              <a:rPr lang="en-US" sz="2700" dirty="0" smtClean="0">
                <a:latin typeface="Times New Roman" panose="02020603050405020304" pitchFamily="18" charset="0"/>
                <a:cs typeface="Times New Roman" panose="02020603050405020304" pitchFamily="18" charset="0"/>
              </a:rPr>
              <a:t> </a:t>
            </a:r>
            <a:r>
              <a:rPr lang="en-US" sz="2700" dirty="0" err="1" smtClean="0">
                <a:latin typeface="Times New Roman" panose="02020603050405020304" pitchFamily="18" charset="0"/>
                <a:cs typeface="Times New Roman" panose="02020603050405020304" pitchFamily="18" charset="0"/>
              </a:rPr>
              <a:t>xét</a:t>
            </a:r>
            <a:r>
              <a:rPr lang="en-US" sz="2700" dirty="0" smtClean="0">
                <a:latin typeface="Times New Roman" panose="02020603050405020304" pitchFamily="18" charset="0"/>
                <a:cs typeface="Times New Roman" panose="02020603050405020304" pitchFamily="18" charset="0"/>
              </a:rPr>
              <a:t> CN TN THPT </a:t>
            </a:r>
            <a:r>
              <a:rPr lang="en-US" sz="2700" dirty="0" err="1" smtClean="0">
                <a:latin typeface="Times New Roman" panose="02020603050405020304" pitchFamily="18" charset="0"/>
                <a:cs typeface="Times New Roman" panose="02020603050405020304" pitchFamily="18" charset="0"/>
              </a:rPr>
              <a:t>năm</a:t>
            </a:r>
            <a:r>
              <a:rPr lang="en-US" sz="2700" dirty="0" smtClean="0">
                <a:latin typeface="Times New Roman" panose="02020603050405020304" pitchFamily="18" charset="0"/>
                <a:cs typeface="Times New Roman" panose="02020603050405020304" pitchFamily="18" charset="0"/>
              </a:rPr>
              <a:t> 2019</a:t>
            </a:r>
          </a:p>
          <a:p>
            <a:pPr algn="just">
              <a:spcBef>
                <a:spcPts val="600"/>
              </a:spcBef>
              <a:spcAft>
                <a:spcPts val="600"/>
              </a:spcAft>
            </a:pP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22535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470464" y="739726"/>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2700" dirty="0">
                <a:solidFill>
                  <a:srgbClr val="FF0000"/>
                </a:solidFill>
                <a:latin typeface="Times New Roman" panose="02020603050405020304" pitchFamily="18" charset="0"/>
                <a:cs typeface="Times New Roman" panose="02020603050405020304" pitchFamily="18" charset="0"/>
              </a:rPr>
              <a:t>6. </a:t>
            </a:r>
            <a:r>
              <a:rPr lang="es-ES" sz="2700" dirty="0" err="1">
                <a:solidFill>
                  <a:srgbClr val="FF0000"/>
                </a:solidFill>
                <a:latin typeface="Times New Roman" panose="02020603050405020304" pitchFamily="18" charset="0"/>
                <a:cs typeface="Times New Roman" panose="02020603050405020304" pitchFamily="18" charset="0"/>
              </a:rPr>
              <a:t>Xét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công</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nhận</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tốt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nghiệp</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tiếp</a:t>
            </a:r>
            <a:r>
              <a:rPr lang="es-ES" sz="2700" dirty="0">
                <a:solidFill>
                  <a:srgbClr val="FF0000"/>
                </a:solidFill>
                <a:latin typeface="Times New Roman" panose="02020603050405020304" pitchFamily="18" charset="0"/>
                <a:cs typeface="Times New Roman" panose="02020603050405020304" pitchFamily="18" charset="0"/>
              </a:rPr>
              <a:t>): </a:t>
            </a:r>
          </a:p>
          <a:p>
            <a:pPr marL="0" indent="0" algn="just">
              <a:lnSpc>
                <a:spcPct val="100000"/>
              </a:lnSpc>
              <a:spcBef>
                <a:spcPts val="0"/>
              </a:spcBef>
              <a:buNone/>
            </a:pPr>
            <a:r>
              <a:rPr lang="en-US" sz="2700" dirty="0" err="1">
                <a:solidFill>
                  <a:schemeClr val="accent5"/>
                </a:solidFill>
                <a:latin typeface="Times New Roman" panose="02020603050405020304" pitchFamily="18" charset="0"/>
                <a:cs typeface="Times New Roman" panose="02020603050405020304" pitchFamily="18" charset="0"/>
              </a:rPr>
              <a:t>Bổ</a:t>
            </a:r>
            <a:r>
              <a:rPr lang="en-US" sz="2700" dirty="0">
                <a:solidFill>
                  <a:schemeClr val="accent5"/>
                </a:solidFill>
                <a:latin typeface="Times New Roman" panose="02020603050405020304" pitchFamily="18" charset="0"/>
                <a:cs typeface="Times New Roman" panose="02020603050405020304" pitchFamily="18" charset="0"/>
              </a:rPr>
              <a:t> sung </a:t>
            </a:r>
            <a:r>
              <a:rPr lang="en-US" sz="2700" dirty="0" err="1">
                <a:solidFill>
                  <a:schemeClr val="accent5"/>
                </a:solidFill>
                <a:latin typeface="Times New Roman" panose="02020603050405020304" pitchFamily="18" charset="0"/>
                <a:cs typeface="Times New Roman" panose="02020603050405020304" pitchFamily="18" charset="0"/>
              </a:rPr>
              <a:t>đối</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tượng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được</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cộng</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điểm</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khuyến</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solidFill>
                  <a:schemeClr val="accent5"/>
                </a:solidFill>
                <a:latin typeface="Times New Roman" panose="02020603050405020304" pitchFamily="18" charset="0"/>
                <a:cs typeface="Times New Roman" panose="02020603050405020304" pitchFamily="18" charset="0"/>
              </a:rPr>
              <a:t>khích</a:t>
            </a:r>
            <a:r>
              <a:rPr lang="en-US" sz="2700" dirty="0">
                <a:solidFill>
                  <a:schemeClr val="accent5"/>
                </a:solidFill>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a:t>
            </a: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giỏi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với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Giấy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nhận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xuất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sắc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giỏi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với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Bằng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cộng</a:t>
            </a:r>
            <a:r>
              <a:rPr lang="de-DE" sz="2700" dirty="0">
                <a:latin typeface="Times New Roman" panose="02020603050405020304" pitchFamily="18" charset="0"/>
                <a:cs typeface="Times New Roman" panose="02020603050405020304" pitchFamily="18" charset="0"/>
              </a:rPr>
              <a:t> 2,0 </a:t>
            </a:r>
            <a:r>
              <a:rPr lang="de-DE" sz="2700" dirty="0" err="1">
                <a:latin typeface="Times New Roman" panose="02020603050405020304" pitchFamily="18" charset="0"/>
                <a:cs typeface="Times New Roman" panose="02020603050405020304" pitchFamily="18" charset="0"/>
              </a:rPr>
              <a:t>điểm</a:t>
            </a:r>
            <a:r>
              <a:rPr lang="de-DE" sz="2700" dirty="0">
                <a:latin typeface="Times New Roman" panose="02020603050405020304" pitchFamily="18" charset="0"/>
                <a:cs typeface="Times New Roman" panose="02020603050405020304" pitchFamily="18" charset="0"/>
              </a:rPr>
              <a:t>; </a:t>
            </a:r>
            <a:endParaRPr lang="en-US" sz="27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khá</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với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Giấy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nhận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khá</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khá</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với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Bằng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cấp</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cộng</a:t>
            </a:r>
            <a:r>
              <a:rPr lang="de-DE" sz="2700" dirty="0">
                <a:latin typeface="Times New Roman" panose="02020603050405020304" pitchFamily="18" charset="0"/>
                <a:cs typeface="Times New Roman" panose="02020603050405020304" pitchFamily="18" charset="0"/>
              </a:rPr>
              <a:t> 1,5 </a:t>
            </a:r>
            <a:r>
              <a:rPr lang="de-DE" sz="2700" dirty="0" err="1">
                <a:latin typeface="Times New Roman" panose="02020603050405020304" pitchFamily="18" charset="0"/>
                <a:cs typeface="Times New Roman" panose="02020603050405020304" pitchFamily="18" charset="0"/>
              </a:rPr>
              <a:t>điểm</a:t>
            </a:r>
            <a:r>
              <a:rPr lang="de-DE" sz="2700" dirty="0">
                <a:latin typeface="Times New Roman" panose="02020603050405020304" pitchFamily="18" charset="0"/>
                <a:cs typeface="Times New Roman" panose="02020603050405020304" pitchFamily="18" charset="0"/>
              </a:rPr>
              <a:t>; </a:t>
            </a:r>
            <a:endParaRPr lang="en-US" sz="27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 </a:t>
            </a:r>
            <a:r>
              <a:rPr lang="de-DE" sz="2700" dirty="0" err="1">
                <a:latin typeface="Times New Roman" panose="02020603050405020304" pitchFamily="18" charset="0"/>
                <a:cs typeface="Times New Roman" panose="02020603050405020304" pitchFamily="18" charset="0"/>
              </a:rPr>
              <a:t>Loại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trung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cộng</a:t>
            </a:r>
            <a:r>
              <a:rPr lang="de-DE" sz="2700" dirty="0">
                <a:latin typeface="Times New Roman" panose="02020603050405020304" pitchFamily="18" charset="0"/>
                <a:cs typeface="Times New Roman" panose="02020603050405020304" pitchFamily="18" charset="0"/>
              </a:rPr>
              <a:t> 1,0 </a:t>
            </a:r>
            <a:r>
              <a:rPr lang="de-DE" sz="2700" dirty="0" err="1">
                <a:latin typeface="Times New Roman" panose="02020603050405020304" pitchFamily="18" charset="0"/>
                <a:cs typeface="Times New Roman" panose="02020603050405020304" pitchFamily="18" charset="0"/>
              </a:rPr>
              <a:t>điểm</a:t>
            </a:r>
            <a:r>
              <a:rPr lang="de-DE" sz="2700" dirty="0">
                <a:latin typeface="Times New Roman" panose="02020603050405020304" pitchFamily="18" charset="0"/>
                <a:cs typeface="Times New Roman" panose="02020603050405020304" pitchFamily="18" charset="0"/>
              </a:rPr>
              <a:t>.</a:t>
            </a:r>
            <a:endParaRPr lang="en-US" sz="27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a:t>
            </a:r>
          </a:p>
          <a:p>
            <a:pPr marL="0" indent="0">
              <a:buNone/>
            </a:pP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2815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470464" y="739726"/>
            <a:ext cx="8458197"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2700" dirty="0">
                <a:solidFill>
                  <a:srgbClr val="FF0000"/>
                </a:solidFill>
                <a:latin typeface="Times New Roman" panose="02020603050405020304" pitchFamily="18" charset="0"/>
                <a:cs typeface="Times New Roman" panose="02020603050405020304" pitchFamily="18" charset="0"/>
              </a:rPr>
              <a:t>6. </a:t>
            </a:r>
            <a:r>
              <a:rPr lang="es-ES" sz="2700" dirty="0" err="1">
                <a:solidFill>
                  <a:srgbClr val="FF0000"/>
                </a:solidFill>
                <a:latin typeface="Times New Roman" panose="02020603050405020304" pitchFamily="18" charset="0"/>
                <a:cs typeface="Times New Roman" panose="02020603050405020304" pitchFamily="18" charset="0"/>
              </a:rPr>
              <a:t>Xét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công</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nhận</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tốt</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nghiệp</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a:solidFill>
                  <a:srgbClr val="FF0000"/>
                </a:solidFill>
                <a:latin typeface="Times New Roman" panose="02020603050405020304" pitchFamily="18" charset="0"/>
                <a:cs typeface="Times New Roman" panose="02020603050405020304" pitchFamily="18" charset="0"/>
              </a:rPr>
              <a:t>tiếp</a:t>
            </a:r>
            <a:r>
              <a:rPr lang="es-ES" sz="2700" dirty="0">
                <a:solidFill>
                  <a:srgbClr val="FF0000"/>
                </a:solidFill>
                <a:latin typeface="Times New Roman" panose="02020603050405020304" pitchFamily="18" charset="0"/>
                <a:cs typeface="Times New Roman" panose="02020603050405020304" pitchFamily="18" charset="0"/>
              </a:rPr>
              <a:t>): </a:t>
            </a:r>
            <a:r>
              <a:rPr lang="es-ES" sz="2700" dirty="0" err="1" smtClean="0">
                <a:solidFill>
                  <a:srgbClr val="FF0000"/>
                </a:solidFill>
                <a:latin typeface="Times New Roman" panose="02020603050405020304" pitchFamily="18" charset="0"/>
                <a:cs typeface="Times New Roman" panose="02020603050405020304" pitchFamily="18" charset="0"/>
              </a:rPr>
              <a:t>Điều</a:t>
            </a:r>
            <a:r>
              <a:rPr lang="es-ES" sz="2700" dirty="0" smtClean="0">
                <a:solidFill>
                  <a:srgbClr val="FF0000"/>
                </a:solidFill>
                <a:latin typeface="Times New Roman" panose="02020603050405020304" pitchFamily="18" charset="0"/>
                <a:cs typeface="Times New Roman" panose="02020603050405020304" pitchFamily="18" charset="0"/>
              </a:rPr>
              <a:t> 37 TT 03:</a:t>
            </a:r>
            <a:endParaRPr lang="es-ES" sz="2700" dirty="0">
              <a:solidFill>
                <a:srgbClr val="FF0000"/>
              </a:solidFill>
              <a:latin typeface="Times New Roman" panose="02020603050405020304" pitchFamily="18" charset="0"/>
              <a:cs typeface="Times New Roman" panose="02020603050405020304" pitchFamily="18" charset="0"/>
            </a:endParaRPr>
          </a:p>
          <a:p>
            <a:pPr marL="0" indent="0">
              <a:buNone/>
            </a:pPr>
            <a:r>
              <a:rPr lang="en-US" sz="2700" dirty="0">
                <a:solidFill>
                  <a:schemeClr val="accent5"/>
                </a:solidFill>
                <a:latin typeface="Times New Roman" panose="02020603050405020304" pitchFamily="18" charset="0"/>
                <a:cs typeface="Times New Roman" panose="02020603050405020304" pitchFamily="18" charset="0"/>
              </a:rPr>
              <a:t>   </a:t>
            </a:r>
            <a:r>
              <a:rPr lang="es-ES" sz="2700" dirty="0">
                <a:solidFill>
                  <a:schemeClr val="accent5"/>
                </a:solidFill>
                <a:latin typeface="Times New Roman" panose="02020603050405020304" pitchFamily="18" charset="0"/>
                <a:cs typeface="Times New Roman" panose="02020603050405020304" pitchFamily="18" charset="0"/>
              </a:rPr>
              <a:t> </a:t>
            </a:r>
            <a:r>
              <a:rPr lang="en-US" sz="2700" dirty="0">
                <a:solidFill>
                  <a:schemeClr val="accent5"/>
                </a:solidFill>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Điều</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chỉnh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tỷ</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lệ</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điểm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bài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điểm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trung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bình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cả</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năm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lớp</a:t>
            </a:r>
            <a:r>
              <a:rPr lang="en-US" sz="2700" dirty="0">
                <a:latin typeface="Times New Roman" panose="02020603050405020304" pitchFamily="18" charset="0"/>
                <a:cs typeface="Times New Roman" panose="02020603050405020304" pitchFamily="18" charset="0"/>
              </a:rPr>
              <a:t> 12 </a:t>
            </a:r>
            <a:r>
              <a:rPr lang="en-US" sz="2700" dirty="0" err="1">
                <a:latin typeface="Times New Roman" panose="02020603050405020304" pitchFamily="18" charset="0"/>
                <a:cs typeface="Times New Roman" panose="02020603050405020304" pitchFamily="18" charset="0"/>
              </a:rPr>
              <a:t>để</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đảm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bảo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đúng</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tính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chất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của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kỳ</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thi</a:t>
            </a:r>
            <a:r>
              <a:rPr lang="en-US" sz="2700" dirty="0">
                <a:latin typeface="Times New Roman" panose="02020603050405020304" pitchFamily="18" charset="0"/>
                <a:cs typeface="Times New Roman" panose="02020603050405020304" pitchFamily="18" charset="0"/>
              </a:rPr>
              <a:t> THPT </a:t>
            </a:r>
            <a:r>
              <a:rPr lang="en-US" sz="2700" dirty="0" err="1">
                <a:latin typeface="Times New Roman" panose="02020603050405020304" pitchFamily="18" charset="0"/>
                <a:cs typeface="Times New Roman" panose="02020603050405020304" pitchFamily="18" charset="0"/>
              </a:rPr>
              <a:t>quốc</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gia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tỷ</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lệ</a:t>
            </a:r>
            <a:r>
              <a:rPr lang="en-US" sz="2700" dirty="0">
                <a:latin typeface="Times New Roman" panose="02020603050405020304" pitchFamily="18" charset="0"/>
                <a:cs typeface="Times New Roman" panose="02020603050405020304" pitchFamily="18" charset="0"/>
              </a:rPr>
              <a:t> 70%-30%)</a:t>
            </a:r>
          </a:p>
          <a:p>
            <a:pPr marL="0" indent="0">
              <a:buNone/>
            </a:pPr>
            <a:endParaRPr lang="de-DE" sz="2700" dirty="0">
              <a:latin typeface="Times New Roman" panose="02020603050405020304" pitchFamily="18" charset="0"/>
              <a:cs typeface="Times New Roman" panose="02020603050405020304" pitchFamily="18" charset="0"/>
            </a:endParaRPr>
          </a:p>
          <a:p>
            <a:pPr marL="0" indent="0">
              <a:buNone/>
            </a:pPr>
            <a:endParaRPr lang="en-US" sz="27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4E4373F8-5A4A-493E-9C49-E575A6D7EB64}"/>
              </a:ext>
            </a:extLst>
          </p:cNvPr>
          <p:cNvPicPr>
            <a:picLocks noChangeAspect="1"/>
          </p:cNvPicPr>
          <p:nvPr/>
        </p:nvPicPr>
        <p:blipFill>
          <a:blip r:embed="rId2"/>
          <a:stretch>
            <a:fillRect/>
          </a:stretch>
        </p:blipFill>
        <p:spPr>
          <a:xfrm>
            <a:off x="128587" y="2533650"/>
            <a:ext cx="8886825" cy="4324350"/>
          </a:xfrm>
          <a:prstGeom prst="rect">
            <a:avLst/>
          </a:prstGeom>
        </p:spPr>
      </p:pic>
    </p:spTree>
    <p:extLst>
      <p:ext uri="{BB962C8B-B14F-4D97-AF65-F5344CB8AC3E}">
        <p14:creationId xmlns:p14="http://schemas.microsoft.com/office/powerpoint/2010/main" val="171455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476250" y="304800"/>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476250" y="1066800"/>
            <a:ext cx="8191498"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3000" dirty="0">
                <a:solidFill>
                  <a:srgbClr val="FF0000"/>
                </a:solidFill>
                <a:latin typeface="Times New Roman" panose="02020603050405020304" pitchFamily="18" charset="0"/>
                <a:cs typeface="Times New Roman" panose="02020603050405020304" pitchFamily="18" charset="0"/>
              </a:rPr>
              <a:t>7. </a:t>
            </a:r>
            <a:r>
              <a:rPr lang="es-ES" sz="3000" dirty="0" err="1">
                <a:solidFill>
                  <a:srgbClr val="FF0000"/>
                </a:solidFill>
                <a:latin typeface="Times New Roman" panose="02020603050405020304" pitchFamily="18" charset="0"/>
                <a:cs typeface="Times New Roman" panose="02020603050405020304" pitchFamily="18" charset="0"/>
              </a:rPr>
              <a:t>Phúc</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khảo</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bài</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thi</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trắc</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nghiệm</a:t>
            </a:r>
            <a:r>
              <a:rPr lang="es-ES" sz="3000" dirty="0">
                <a:solidFill>
                  <a:srgbClr val="FF0000"/>
                </a:solidFill>
                <a:latin typeface="Times New Roman" panose="02020603050405020304" pitchFamily="18" charset="0"/>
                <a:cs typeface="Times New Roman" panose="02020603050405020304" pitchFamily="18" charset="0"/>
              </a:rPr>
              <a:t>: </a:t>
            </a:r>
            <a:endParaRPr lang="de-DE" sz="30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a) </a:t>
            </a:r>
            <a:r>
              <a:rPr lang="de-DE" sz="2700" dirty="0" err="1">
                <a:solidFill>
                  <a:schemeClr val="accent5"/>
                </a:solidFill>
                <a:latin typeface="Times New Roman" panose="02020603050405020304" pitchFamily="18" charset="0"/>
                <a:cs typeface="Times New Roman" panose="02020603050405020304" pitchFamily="18" charset="0"/>
              </a:rPr>
              <a:t>Thành</a:t>
            </a: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solidFill>
                  <a:schemeClr val="accent5"/>
                </a:solidFill>
                <a:latin typeface="Times New Roman" panose="02020603050405020304" pitchFamily="18" charset="0"/>
                <a:cs typeface="Times New Roman" panose="02020603050405020304" pitchFamily="18" charset="0"/>
              </a:rPr>
              <a:t>lập</a:t>
            </a:r>
            <a:r>
              <a:rPr lang="de-DE" sz="2700" dirty="0">
                <a:solidFill>
                  <a:schemeClr val="accent5"/>
                </a:solidFill>
                <a:latin typeface="Times New Roman" panose="02020603050405020304" pitchFamily="18" charset="0"/>
                <a:cs typeface="Times New Roman" panose="02020603050405020304" pitchFamily="18" charset="0"/>
              </a:rPr>
              <a:t> Ban </a:t>
            </a:r>
            <a:r>
              <a:rPr lang="de-DE" sz="2700" dirty="0" err="1">
                <a:solidFill>
                  <a:schemeClr val="accent5"/>
                </a:solidFill>
                <a:latin typeface="Times New Roman" panose="02020603050405020304" pitchFamily="18" charset="0"/>
                <a:cs typeface="Times New Roman" panose="02020603050405020304" pitchFamily="18" charset="0"/>
              </a:rPr>
              <a:t>phúc</a:t>
            </a: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solidFill>
                  <a:schemeClr val="accent5"/>
                </a:solidFill>
                <a:latin typeface="Times New Roman" panose="02020603050405020304" pitchFamily="18" charset="0"/>
                <a:cs typeface="Times New Roman" panose="02020603050405020304" pitchFamily="18" charset="0"/>
              </a:rPr>
              <a:t>khảo</a:t>
            </a:r>
            <a:r>
              <a:rPr lang="de-DE" sz="2700" dirty="0">
                <a:solidFill>
                  <a:schemeClr val="accent5"/>
                </a:solidFill>
                <a:latin typeface="Times New Roman" panose="02020603050405020304" pitchFamily="18" charset="0"/>
                <a:cs typeface="Times New Roman" panose="02020603050405020304" pitchFamily="18" charset="0"/>
              </a:rPr>
              <a:t> BTTN:</a:t>
            </a:r>
          </a:p>
          <a:p>
            <a:pPr marL="0" indent="0" algn="just">
              <a:lnSpc>
                <a:spcPct val="100000"/>
              </a:lnSpc>
              <a:spcBef>
                <a:spcPts val="1800"/>
              </a:spcBef>
              <a:buNone/>
            </a:pP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Trường</a:t>
            </a:r>
            <a:r>
              <a:rPr lang="de-DE" sz="2700" dirty="0">
                <a:latin typeface="Times New Roman" panose="02020603050405020304" pitchFamily="18" charset="0"/>
                <a:cs typeface="Times New Roman" panose="02020603050405020304" pitchFamily="18" charset="0"/>
              </a:rPr>
              <a:t> ĐH, CĐ </a:t>
            </a:r>
            <a:r>
              <a:rPr lang="de-DE" sz="2700" dirty="0" err="1">
                <a:latin typeface="Times New Roman" panose="02020603050405020304" pitchFamily="18" charset="0"/>
                <a:cs typeface="Times New Roman" panose="02020603050405020304" pitchFamily="18" charset="0"/>
              </a:rPr>
              <a:t>được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Bộ</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giao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nhiệm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vụ</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chủ</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tổ</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chấm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trắc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cử</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người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để</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Giám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đốc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sở</a:t>
            </a:r>
            <a:r>
              <a:rPr lang="de-DE" sz="2700" dirty="0">
                <a:latin typeface="Times New Roman" panose="02020603050405020304" pitchFamily="18" charset="0"/>
                <a:cs typeface="Times New Roman" panose="02020603050405020304" pitchFamily="18" charset="0"/>
              </a:rPr>
              <a:t> GDĐT </a:t>
            </a:r>
            <a:r>
              <a:rPr lang="de-DE" sz="2700" dirty="0" err="1">
                <a:latin typeface="Times New Roman" panose="02020603050405020304" pitchFamily="18" charset="0"/>
                <a:cs typeface="Times New Roman" panose="02020603050405020304" pitchFamily="18" charset="0"/>
              </a:rPr>
              <a:t>ra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Quyết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định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thành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lập</a:t>
            </a:r>
            <a:r>
              <a:rPr lang="de-DE" sz="2700" dirty="0">
                <a:latin typeface="Times New Roman" panose="02020603050405020304" pitchFamily="18" charset="0"/>
                <a:cs typeface="Times New Roman" panose="02020603050405020304" pitchFamily="18" charset="0"/>
              </a:rPr>
              <a:t> Ban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BTTN.</a:t>
            </a:r>
            <a:endParaRPr lang="en-US" sz="27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de-DE" sz="2700" dirty="0">
                <a:solidFill>
                  <a:schemeClr val="accent5"/>
                </a:solidFill>
                <a:latin typeface="Times New Roman" panose="02020603050405020304" pitchFamily="18" charset="0"/>
                <a:cs typeface="Times New Roman" panose="02020603050405020304" pitchFamily="18" charset="0"/>
              </a:rPr>
              <a:t>   </a:t>
            </a: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176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476250" y="304800"/>
            <a:ext cx="8191498" cy="607641"/>
          </a:xfrm>
        </p:spPr>
        <p:txBody>
          <a:bodyPr>
            <a:noAutofit/>
          </a:bodyPr>
          <a:lstStyle/>
          <a:p>
            <a:pPr algn="ctr"/>
            <a:r>
              <a:rPr lang="en-US" sz="4000" b="1" dirty="0">
                <a:latin typeface="Times New Roman" panose="02020603050405020304" pitchFamily="18" charset="0"/>
                <a:cs typeface="Times New Roman" panose="02020603050405020304" pitchFamily="18" charset="0"/>
              </a:rPr>
              <a:t>MỘT SỐ LƯU Ý KHI THỰC HIỆN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381000" y="1066800"/>
            <a:ext cx="8286748"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62890" indent="0">
              <a:spcBef>
                <a:spcPts val="0"/>
              </a:spcBef>
              <a:buNone/>
            </a:pPr>
            <a:r>
              <a:rPr lang="es-ES" sz="3000" dirty="0">
                <a:solidFill>
                  <a:srgbClr val="FF0000"/>
                </a:solidFill>
                <a:latin typeface="Times New Roman" panose="02020603050405020304" pitchFamily="18" charset="0"/>
                <a:cs typeface="Times New Roman" panose="02020603050405020304" pitchFamily="18" charset="0"/>
              </a:rPr>
              <a:t>7. </a:t>
            </a:r>
            <a:r>
              <a:rPr lang="es-ES" sz="3000" dirty="0" err="1">
                <a:solidFill>
                  <a:srgbClr val="FF0000"/>
                </a:solidFill>
                <a:latin typeface="Times New Roman" panose="02020603050405020304" pitchFamily="18" charset="0"/>
                <a:cs typeface="Times New Roman" panose="02020603050405020304" pitchFamily="18" charset="0"/>
              </a:rPr>
              <a:t>Phúc</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khảo</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bài</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thi</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trắc</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nghiệm</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tiếp</a:t>
            </a:r>
            <a:r>
              <a:rPr lang="es-ES" sz="3000" dirty="0">
                <a:solidFill>
                  <a:srgbClr val="FF0000"/>
                </a:solidFill>
                <a:latin typeface="Times New Roman" panose="02020603050405020304" pitchFamily="18" charset="0"/>
                <a:cs typeface="Times New Roman" panose="02020603050405020304" pitchFamily="18" charset="0"/>
              </a:rPr>
              <a:t>): </a:t>
            </a:r>
          </a:p>
          <a:p>
            <a:pPr marL="0" indent="0" algn="just">
              <a:lnSpc>
                <a:spcPct val="100000"/>
              </a:lnSpc>
              <a:spcBef>
                <a:spcPts val="0"/>
              </a:spcBef>
              <a:buNone/>
            </a:pPr>
            <a:r>
              <a:rPr lang="de-DE" sz="2700" dirty="0">
                <a:solidFill>
                  <a:schemeClr val="accent5"/>
                </a:solidFill>
                <a:latin typeface="Times New Roman" panose="02020603050405020304" pitchFamily="18" charset="0"/>
                <a:cs typeface="Times New Roman" panose="02020603050405020304" pitchFamily="18" charset="0"/>
              </a:rPr>
              <a:t>b) </a:t>
            </a:r>
            <a:r>
              <a:rPr lang="de-DE" sz="2700" dirty="0" err="1">
                <a:solidFill>
                  <a:schemeClr val="accent5"/>
                </a:solidFill>
                <a:latin typeface="Times New Roman" panose="02020603050405020304" pitchFamily="18" charset="0"/>
                <a:cs typeface="Times New Roman" panose="02020603050405020304" pitchFamily="18" charset="0"/>
              </a:rPr>
              <a:t>Quy</a:t>
            </a: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solidFill>
                  <a:schemeClr val="accent5"/>
                </a:solidFill>
                <a:latin typeface="Times New Roman" panose="02020603050405020304" pitchFamily="18" charset="0"/>
                <a:cs typeface="Times New Roman" panose="02020603050405020304" pitchFamily="18" charset="0"/>
              </a:rPr>
              <a:t>trình</a:t>
            </a: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solidFill>
                  <a:schemeClr val="accent5"/>
                </a:solidFill>
                <a:latin typeface="Times New Roman" panose="02020603050405020304" pitchFamily="18" charset="0"/>
                <a:cs typeface="Times New Roman" panose="02020603050405020304" pitchFamily="18" charset="0"/>
              </a:rPr>
              <a:t>phúc</a:t>
            </a:r>
            <a:r>
              <a:rPr lang="de-DE" sz="2700" dirty="0">
                <a:solidFill>
                  <a:schemeClr val="accent5"/>
                </a:solidFill>
                <a:latin typeface="Times New Roman" panose="02020603050405020304" pitchFamily="18" charset="0"/>
                <a:cs typeface="Times New Roman" panose="02020603050405020304" pitchFamily="18" charset="0"/>
              </a:rPr>
              <a:t> </a:t>
            </a:r>
            <a:r>
              <a:rPr lang="de-DE" sz="2700" dirty="0" err="1">
                <a:solidFill>
                  <a:schemeClr val="accent5"/>
                </a:solidFill>
                <a:latin typeface="Times New Roman" panose="02020603050405020304" pitchFamily="18" charset="0"/>
                <a:cs typeface="Times New Roman" panose="02020603050405020304" pitchFamily="18" charset="0"/>
              </a:rPr>
              <a:t>khảo</a:t>
            </a:r>
            <a:r>
              <a:rPr lang="de-DE" sz="2700" dirty="0">
                <a:solidFill>
                  <a:schemeClr val="accent5"/>
                </a:solidFill>
                <a:latin typeface="Times New Roman" panose="02020603050405020304" pitchFamily="18" charset="0"/>
                <a:cs typeface="Times New Roman" panose="02020603050405020304" pitchFamily="18" charset="0"/>
              </a:rPr>
              <a:t> BTTN:</a:t>
            </a: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 Ban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BTTN </a:t>
            </a:r>
            <a:r>
              <a:rPr lang="de-DE" sz="2700" dirty="0" err="1">
                <a:latin typeface="Times New Roman" panose="02020603050405020304" pitchFamily="18" charset="0"/>
                <a:cs typeface="Times New Roman" panose="02020603050405020304" pitchFamily="18" charset="0"/>
              </a:rPr>
              <a:t>cùng</a:t>
            </a:r>
            <a:r>
              <a:rPr lang="de-DE" sz="2700" dirty="0">
                <a:latin typeface="Times New Roman" panose="02020603050405020304" pitchFamily="18" charset="0"/>
                <a:cs typeface="Times New Roman" panose="02020603050405020304" pitchFamily="18" charset="0"/>
              </a:rPr>
              <a:t> Ban </a:t>
            </a:r>
            <a:r>
              <a:rPr lang="de-DE" sz="2700" dirty="0" err="1">
                <a:latin typeface="Times New Roman" panose="02020603050405020304" pitchFamily="18" charset="0"/>
                <a:cs typeface="Times New Roman" panose="02020603050405020304" pitchFamily="18" charset="0"/>
              </a:rPr>
              <a:t>Thư</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ký</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Hội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đồng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tổ</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chức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rút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các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của</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thí</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sinh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có</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đề</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nghị</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đóng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túi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niêm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phong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và</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giao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Trưởng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ban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BTTN.</a:t>
            </a:r>
          </a:p>
          <a:p>
            <a:pPr marL="0" indent="0" algn="just">
              <a:lnSpc>
                <a:spcPct val="100000"/>
              </a:lnSpc>
              <a:spcBef>
                <a:spcPts val="0"/>
              </a:spcBef>
              <a:buNone/>
            </a:pPr>
            <a:r>
              <a:rPr lang="de-DE" sz="2700" dirty="0">
                <a:latin typeface="Times New Roman" panose="02020603050405020304" pitchFamily="18" charset="0"/>
                <a:cs typeface="Times New Roman" panose="02020603050405020304" pitchFamily="18" charset="0"/>
              </a:rPr>
              <a:t>    + Ban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BTTN </a:t>
            </a:r>
            <a:r>
              <a:rPr lang="de-DE" sz="2700" dirty="0" err="1">
                <a:latin typeface="Times New Roman" panose="02020603050405020304" pitchFamily="18" charset="0"/>
                <a:cs typeface="Times New Roman" panose="02020603050405020304" pitchFamily="18" charset="0"/>
              </a:rPr>
              <a:t>thực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hiện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trình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trắc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nghiệm</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theo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quy</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định</a:t>
            </a:r>
            <a:r>
              <a:rPr lang="de-DE" sz="2700" dirty="0">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r>
              <a:rPr lang="en-US" sz="2700" dirty="0">
                <a:latin typeface="Times New Roman" panose="02020603050405020304" pitchFamily="18" charset="0"/>
                <a:cs typeface="Times New Roman" panose="02020603050405020304" pitchFamily="18" charset="0"/>
              </a:rPr>
              <a:t>   + </a:t>
            </a:r>
            <a:r>
              <a:rPr lang="en-US" sz="2700" dirty="0">
                <a:solidFill>
                  <a:srgbClr val="FF0000"/>
                </a:solidFill>
                <a:latin typeface="Times New Roman" panose="02020603050405020304" pitchFamily="18" charset="0"/>
                <a:cs typeface="Times New Roman" panose="02020603050405020304" pitchFamily="18" charset="0"/>
              </a:rPr>
              <a:t>Sau </a:t>
            </a:r>
            <a:r>
              <a:rPr lang="en-US" sz="2700" dirty="0" err="1">
                <a:solidFill>
                  <a:srgbClr val="FF0000"/>
                </a:solidFill>
                <a:latin typeface="Times New Roman" panose="02020603050405020304" pitchFamily="18" charset="0"/>
                <a:cs typeface="Times New Roman" panose="02020603050405020304" pitchFamily="18" charset="0"/>
              </a:rPr>
              <a:t>khi</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chấm</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phúc</a:t>
            </a:r>
            <a:r>
              <a:rPr lang="en-US" sz="2700" dirty="0">
                <a:solidFill>
                  <a:srgbClr val="FF0000"/>
                </a:solidFill>
                <a:latin typeface="Times New Roman" panose="02020603050405020304" pitchFamily="18" charset="0"/>
                <a:cs typeface="Times New Roman" panose="02020603050405020304" pitchFamily="18" charset="0"/>
              </a:rPr>
              <a:t> </a:t>
            </a:r>
            <a:r>
              <a:rPr lang="en-US" sz="2700" dirty="0" err="1">
                <a:solidFill>
                  <a:srgbClr val="FF0000"/>
                </a:solidFill>
                <a:latin typeface="Times New Roman" panose="02020603050405020304" pitchFamily="18" charset="0"/>
                <a:cs typeface="Times New Roman" panose="02020603050405020304" pitchFamily="18" charset="0"/>
              </a:rPr>
              <a:t>khảo</a:t>
            </a:r>
            <a:r>
              <a:rPr lang="en-US" sz="2700" dirty="0">
                <a:solidFill>
                  <a:srgbClr val="FF0000"/>
                </a:solidFill>
                <a:latin typeface="Times New Roman" panose="02020603050405020304" pitchFamily="18" charset="0"/>
                <a:cs typeface="Times New Roman" panose="02020603050405020304" pitchFamily="18" charset="0"/>
              </a:rPr>
              <a:t>, </a:t>
            </a:r>
            <a:r>
              <a:rPr lang="de-DE" sz="2700" dirty="0" err="1">
                <a:solidFill>
                  <a:srgbClr val="FF0000"/>
                </a:solidFill>
                <a:latin typeface="Times New Roman" panose="02020603050405020304" pitchFamily="18" charset="0"/>
                <a:cs typeface="Times New Roman" panose="02020603050405020304" pitchFamily="18" charset="0"/>
              </a:rPr>
              <a:t>Trưởng</a:t>
            </a:r>
            <a:r>
              <a:rPr lang="de-DE" sz="2700" dirty="0">
                <a:solidFill>
                  <a:srgbClr val="FF0000"/>
                </a:solidFill>
                <a:latin typeface="Times New Roman" panose="02020603050405020304" pitchFamily="18" charset="0"/>
                <a:cs typeface="Times New Roman" panose="02020603050405020304" pitchFamily="18" charset="0"/>
              </a:rPr>
              <a:t> </a:t>
            </a:r>
            <a:r>
              <a:rPr lang="de-DE" sz="2700" dirty="0" err="1">
                <a:solidFill>
                  <a:srgbClr val="FF0000"/>
                </a:solidFill>
                <a:latin typeface="Times New Roman" panose="02020603050405020304" pitchFamily="18" charset="0"/>
                <a:cs typeface="Times New Roman" panose="02020603050405020304" pitchFamily="18" charset="0"/>
              </a:rPr>
              <a:t>ban</a:t>
            </a:r>
            <a:r>
              <a:rPr lang="de-DE" sz="2700" dirty="0">
                <a:solidFill>
                  <a:srgbClr val="FF0000"/>
                </a:solidFill>
                <a:latin typeface="Times New Roman" panose="02020603050405020304" pitchFamily="18" charset="0"/>
                <a:cs typeface="Times New Roman" panose="02020603050405020304" pitchFamily="18" charset="0"/>
              </a:rPr>
              <a:t> </a:t>
            </a:r>
            <a:r>
              <a:rPr lang="de-DE" sz="2700" dirty="0" err="1">
                <a:solidFill>
                  <a:srgbClr val="FF0000"/>
                </a:solidFill>
                <a:latin typeface="Times New Roman" panose="02020603050405020304" pitchFamily="18" charset="0"/>
                <a:cs typeface="Times New Roman" panose="02020603050405020304" pitchFamily="18" charset="0"/>
              </a:rPr>
              <a:t>Phúc</a:t>
            </a:r>
            <a:r>
              <a:rPr lang="de-DE" sz="2700" dirty="0">
                <a:solidFill>
                  <a:srgbClr val="FF0000"/>
                </a:solidFill>
                <a:latin typeface="Times New Roman" panose="02020603050405020304" pitchFamily="18" charset="0"/>
                <a:cs typeface="Times New Roman" panose="02020603050405020304" pitchFamily="18" charset="0"/>
              </a:rPr>
              <a:t> </a:t>
            </a:r>
            <a:r>
              <a:rPr lang="de-DE" sz="2700" dirty="0" err="1">
                <a:solidFill>
                  <a:srgbClr val="FF0000"/>
                </a:solidFill>
                <a:latin typeface="Times New Roman" panose="02020603050405020304" pitchFamily="18" charset="0"/>
                <a:cs typeface="Times New Roman" panose="02020603050405020304" pitchFamily="18" charset="0"/>
              </a:rPr>
              <a:t>khảo</a:t>
            </a:r>
            <a:r>
              <a:rPr lang="de-DE" sz="2700" dirty="0">
                <a:solidFill>
                  <a:srgbClr val="FF0000"/>
                </a:solidFill>
                <a:latin typeface="Times New Roman" panose="02020603050405020304" pitchFamily="18" charset="0"/>
                <a:cs typeface="Times New Roman" panose="02020603050405020304" pitchFamily="18" charset="0"/>
              </a:rPr>
              <a:t> BTTN </a:t>
            </a:r>
            <a:r>
              <a:rPr lang="de-DE" sz="2700" dirty="0" err="1">
                <a:solidFill>
                  <a:srgbClr val="FF0000"/>
                </a:solidFill>
                <a:latin typeface="Times New Roman" panose="02020603050405020304" pitchFamily="18" charset="0"/>
                <a:cs typeface="Times New Roman" panose="02020603050405020304" pitchFamily="18" charset="0"/>
              </a:rPr>
              <a:t>duyệt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bàn</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giao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kết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quả</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Chủ</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tịch</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Hội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đồng</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thi</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để</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trả</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kết</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quả</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phúc</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khảo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cho</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thí</a:t>
            </a:r>
            <a:r>
              <a:rPr lang="de-DE" sz="2700" dirty="0">
                <a:latin typeface="Times New Roman" panose="02020603050405020304" pitchFamily="18" charset="0"/>
                <a:cs typeface="Times New Roman" panose="02020603050405020304" pitchFamily="18" charset="0"/>
              </a:rPr>
              <a:t> </a:t>
            </a:r>
            <a:r>
              <a:rPr lang="de-DE" sz="2700" dirty="0" err="1">
                <a:latin typeface="Times New Roman" panose="02020603050405020304" pitchFamily="18" charset="0"/>
                <a:cs typeface="Times New Roman" panose="02020603050405020304" pitchFamily="18" charset="0"/>
              </a:rPr>
              <a:t>sinh</a:t>
            </a:r>
            <a:r>
              <a:rPr lang="en-US" sz="2700" dirty="0">
                <a:latin typeface="Times New Roman" panose="02020603050405020304" pitchFamily="18" charset="0"/>
                <a:cs typeface="Times New Roman" panose="02020603050405020304" pitchFamily="18" charset="0"/>
              </a:rPr>
              <a:t>.</a:t>
            </a:r>
            <a:endParaRPr lang="de-DE" sz="27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endParaRPr lang="de-DE" sz="2700" dirty="0">
              <a:latin typeface="Times New Roman" panose="02020603050405020304" pitchFamily="18" charset="0"/>
              <a:cs typeface="Times New Roman" panose="02020603050405020304" pitchFamily="18" charset="0"/>
            </a:endParaRPr>
          </a:p>
          <a:p>
            <a:pPr marL="0" indent="0">
              <a:buNone/>
            </a:pP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rPr>
              <a:t>NHỮNG MỐC THỜI GIAN QUAN TRỌNG </a:t>
            </a:r>
            <a:endParaRPr lang="en-US" b="1" dirty="0">
              <a:solidFill>
                <a:srgbClr val="FF0000"/>
              </a:solidFill>
            </a:endParaRPr>
          </a:p>
        </p:txBody>
      </p:sp>
      <p:sp>
        <p:nvSpPr>
          <p:cNvPr id="3" name="Content Placeholder 2"/>
          <p:cNvSpPr>
            <a:spLocks noGrp="1"/>
          </p:cNvSpPr>
          <p:nvPr>
            <p:ph idx="1"/>
          </p:nvPr>
        </p:nvSpPr>
        <p:spPr/>
        <p:txBody>
          <a:bodyPr>
            <a:normAutofit/>
          </a:bodyPr>
          <a:lstStyle/>
          <a:p>
            <a:pPr marL="0" indent="0" algn="just">
              <a:buNone/>
            </a:pPr>
            <a:r>
              <a:rPr lang="en-US" sz="3200" dirty="0" smtClean="0">
                <a:latin typeface="Times New Roman" panose="02020603050405020304" pitchFamily="18" charset="0"/>
                <a:cs typeface="Times New Roman" panose="02020603050405020304" pitchFamily="18" charset="0"/>
              </a:rPr>
              <a:t>- 1/4</a:t>
            </a:r>
            <a:r>
              <a:rPr lang="en-US"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3200" dirty="0" smtClean="0">
                <a:latin typeface="Times New Roman" panose="02020603050405020304" pitchFamily="18" charset="0"/>
                <a:cs typeface="Times New Roman" panose="02020603050405020304" pitchFamily="18" charset="0"/>
              </a:rPr>
              <a:t> 20/4/2019: </a:t>
            </a:r>
            <a:r>
              <a:rPr lang="en-US" sz="3200" dirty="0" err="1" smtClean="0">
                <a:latin typeface="Times New Roman" panose="02020603050405020304" pitchFamily="18" charset="0"/>
                <a:cs typeface="Times New Roman" panose="02020603050405020304" pitchFamily="18" charset="0"/>
              </a:rPr>
              <a:t>Hoàn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thành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endParaRPr lang="en-US" sz="3200" dirty="0" smtClean="0">
              <a:latin typeface="Times New Roman" panose="02020603050405020304" pitchFamily="18" charset="0"/>
              <a:cs typeface="Times New Roman" panose="02020603050405020304" pitchFamily="18" charset="0"/>
            </a:endParaRPr>
          </a:p>
          <a:p>
            <a:pPr algn="just">
              <a:buFontTx/>
              <a:buChar char="-"/>
            </a:pPr>
            <a:r>
              <a:rPr lang="en-US" sz="3200" dirty="0" smtClean="0">
                <a:latin typeface="Times New Roman" panose="02020603050405020304" pitchFamily="18" charset="0"/>
                <a:cs typeface="Times New Roman" panose="02020603050405020304" pitchFamily="18" charset="0"/>
              </a:rPr>
              <a:t> 25/5: </a:t>
            </a:r>
            <a:r>
              <a:rPr lang="en-US" sz="3200" dirty="0" err="1" smtClean="0">
                <a:latin typeface="Times New Roman" panose="02020603050405020304" pitchFamily="18" charset="0"/>
                <a:cs typeface="Times New Roman" panose="02020603050405020304" pitchFamily="18" charset="0"/>
              </a:rPr>
              <a:t>Nộp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phiếu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xét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nhận</a:t>
            </a:r>
            <a:r>
              <a:rPr lang="en-US" sz="3200" dirty="0" smtClean="0">
                <a:latin typeface="Times New Roman" panose="02020603050405020304" pitchFamily="18" charset="0"/>
                <a:cs typeface="Times New Roman" panose="02020603050405020304" pitchFamily="18" charset="0"/>
              </a:rPr>
              <a:t> TN THPT</a:t>
            </a:r>
          </a:p>
          <a:p>
            <a:pPr algn="just">
              <a:buFontTx/>
              <a:buChar char="-"/>
            </a:pPr>
            <a:r>
              <a:rPr lang="en-US" sz="3200" dirty="0" smtClean="0">
                <a:latin typeface="Times New Roman" panose="02020603050405020304" pitchFamily="18" charset="0"/>
                <a:cs typeface="Times New Roman" panose="02020603050405020304" pitchFamily="18" charset="0"/>
              </a:rPr>
              <a:t> 3/6: </a:t>
            </a:r>
            <a:r>
              <a:rPr lang="en-US" sz="3200" dirty="0" err="1" smtClean="0">
                <a:latin typeface="Times New Roman" panose="02020603050405020304" pitchFamily="18" charset="0"/>
                <a:cs typeface="Times New Roman" panose="02020603050405020304" pitchFamily="18" charset="0"/>
              </a:rPr>
              <a:t>Thông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báo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sinh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đủ</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endParaRPr lang="en-US" sz="3200" dirty="0" smtClean="0">
              <a:latin typeface="Times New Roman" panose="02020603050405020304" pitchFamily="18" charset="0"/>
              <a:cs typeface="Times New Roman" panose="02020603050405020304" pitchFamily="18" charset="0"/>
            </a:endParaRPr>
          </a:p>
          <a:p>
            <a:pPr algn="just">
              <a:buFontTx/>
              <a:buChar char="-"/>
            </a:pPr>
            <a:r>
              <a:rPr lang="en-US" sz="3200" dirty="0" smtClean="0">
                <a:latin typeface="Times New Roman" panose="02020603050405020304" pitchFamily="18" charset="0"/>
                <a:cs typeface="Times New Roman" panose="02020603050405020304" pitchFamily="18" charset="0"/>
              </a:rPr>
              <a:t> 7/6: </a:t>
            </a:r>
            <a:r>
              <a:rPr lang="en-US" sz="3200" dirty="0" err="1">
                <a:latin typeface="Times New Roman" panose="02020603050405020304" pitchFamily="18" charset="0"/>
                <a:cs typeface="Times New Roman" panose="02020603050405020304" pitchFamily="18" charset="0"/>
              </a:rPr>
              <a:t>T</a:t>
            </a:r>
            <a:r>
              <a:rPr lang="en-US" sz="3200" dirty="0" err="1" smtClean="0">
                <a:latin typeface="Times New Roman" panose="02020603050405020304" pitchFamily="18" charset="0"/>
                <a:cs typeface="Times New Roman" panose="02020603050405020304" pitchFamily="18" charset="0"/>
              </a:rPr>
              <a:t>rả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báo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sinh</a:t>
            </a:r>
            <a:endParaRPr lang="en-US" sz="3200" dirty="0" smtClean="0">
              <a:latin typeface="Times New Roman" panose="02020603050405020304" pitchFamily="18" charset="0"/>
              <a:cs typeface="Times New Roman" panose="02020603050405020304" pitchFamily="18" charset="0"/>
            </a:endParaRPr>
          </a:p>
          <a:p>
            <a:pPr algn="just">
              <a:buFontTx/>
              <a:buChar char="-"/>
            </a:pPr>
            <a:r>
              <a:rPr lang="en-US" sz="3200" dirty="0" smtClean="0">
                <a:latin typeface="Times New Roman" panose="02020603050405020304" pitchFamily="18" charset="0"/>
                <a:cs typeface="Times New Roman" panose="02020603050405020304" pitchFamily="18" charset="0"/>
              </a:rPr>
              <a:t> 24/6 </a:t>
            </a:r>
            <a:r>
              <a:rPr lang="en-US" sz="32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3200" dirty="0" smtClean="0">
                <a:latin typeface="Times New Roman" panose="02020603050405020304" pitchFamily="18" charset="0"/>
                <a:cs typeface="Times New Roman" panose="02020603050405020304" pitchFamily="18" charset="0"/>
              </a:rPr>
              <a:t> 27/6: </a:t>
            </a:r>
            <a:r>
              <a:rPr lang="en-US" sz="3200" dirty="0" err="1" smtClean="0">
                <a:latin typeface="Times New Roman" panose="02020603050405020304" pitchFamily="18" charset="0"/>
                <a:cs typeface="Times New Roman" panose="02020603050405020304" pitchFamily="18" charset="0"/>
              </a:rPr>
              <a:t>Coi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theo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lịch</a:t>
            </a:r>
            <a:endParaRPr lang="en-US" sz="3200" dirty="0" smtClean="0">
              <a:latin typeface="Times New Roman" panose="02020603050405020304" pitchFamily="18" charset="0"/>
              <a:cs typeface="Times New Roman" panose="02020603050405020304" pitchFamily="18" charset="0"/>
            </a:endParaRPr>
          </a:p>
          <a:p>
            <a:pPr algn="just">
              <a:buFontTx/>
              <a:buChar char="-"/>
            </a:pPr>
            <a:r>
              <a:rPr lang="en-US"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14/7: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r>
              <a:rPr lang="en-US" sz="3200" dirty="0" smtClean="0">
                <a:latin typeface="Times New Roman" panose="02020603050405020304" pitchFamily="18" charset="0"/>
                <a:cs typeface="Times New Roman" panose="02020603050405020304" pitchFamily="18" charset="0"/>
              </a:rPr>
              <a:t> THPT </a:t>
            </a:r>
            <a:r>
              <a:rPr lang="en-US" sz="3200" dirty="0" smtClean="0">
                <a:latin typeface="Times New Roman" panose="02020603050405020304" pitchFamily="18" charset="0"/>
                <a:cs typeface="Times New Roman" panose="02020603050405020304" pitchFamily="18" charset="0"/>
              </a:rPr>
              <a:t>QG</a:t>
            </a:r>
            <a:endParaRPr lang="en-US" sz="3200" dirty="0" smtClean="0">
              <a:latin typeface="Times New Roman" panose="02020603050405020304" pitchFamily="18" charset="0"/>
              <a:cs typeface="Times New Roman" panose="02020603050405020304" pitchFamily="18" charset="0"/>
            </a:endParaRPr>
          </a:p>
          <a:p>
            <a:pPr algn="just">
              <a:buFontTx/>
              <a:buChar char="-"/>
            </a:pPr>
            <a:r>
              <a:rPr lang="en-US" sz="3200" dirty="0" smtClean="0">
                <a:latin typeface="Times New Roman" panose="02020603050405020304" pitchFamily="18" charset="0"/>
                <a:cs typeface="Times New Roman" panose="02020603050405020304" pitchFamily="18" charset="0"/>
              </a:rPr>
              <a:t>16/7: </a:t>
            </a:r>
            <a:r>
              <a:rPr lang="en-US" sz="3200" dirty="0" err="1" smtClean="0">
                <a:latin typeface="Times New Roman" panose="02020603050405020304" pitchFamily="18" charset="0"/>
                <a:cs typeface="Times New Roman" panose="02020603050405020304" pitchFamily="18" charset="0"/>
              </a:rPr>
              <a:t>Hoàn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thành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xét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nhận</a:t>
            </a:r>
            <a:r>
              <a:rPr lang="en-US" sz="3200" dirty="0" smtClean="0">
                <a:latin typeface="Times New Roman" panose="02020603050405020304" pitchFamily="18" charset="0"/>
                <a:cs typeface="Times New Roman" panose="02020603050405020304" pitchFamily="18" charset="0"/>
              </a:rPr>
              <a:t> TN THPT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417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28800"/>
            <a:ext cx="8229600" cy="2209800"/>
          </a:xfrm>
        </p:spPr>
        <p:txBody>
          <a:bodyPr>
            <a:normAutofit/>
          </a:bodyPr>
          <a:lstStyle/>
          <a:p>
            <a:pPr algn="ctr"/>
            <a:r>
              <a:rPr lang="en-US" sz="4500" b="1" dirty="0" err="1">
                <a:solidFill>
                  <a:srgbClr val="0070C0"/>
                </a:solidFill>
                <a:latin typeface="Arial" panose="020B0604020202020204" pitchFamily="34" charset="0"/>
                <a:cs typeface="Arial" panose="020B0604020202020204" pitchFamily="34" charset="0"/>
              </a:rPr>
              <a:t>TRÂN</a:t>
            </a:r>
            <a:r>
              <a:rPr lang="en-US" sz="4500" b="1" dirty="0">
                <a:solidFill>
                  <a:srgbClr val="0070C0"/>
                </a:solidFill>
                <a:latin typeface="Arial" panose="020B0604020202020204" pitchFamily="34" charset="0"/>
                <a:cs typeface="Arial" panose="020B0604020202020204" pitchFamily="34" charset="0"/>
              </a:rPr>
              <a:t> </a:t>
            </a:r>
            <a:r>
              <a:rPr lang="en-US" sz="4500" b="1" dirty="0" err="1">
                <a:solidFill>
                  <a:srgbClr val="0070C0"/>
                </a:solidFill>
                <a:latin typeface="Arial" panose="020B0604020202020204" pitchFamily="34" charset="0"/>
                <a:cs typeface="Arial" panose="020B0604020202020204" pitchFamily="34" charset="0"/>
              </a:rPr>
              <a:t>TRỌNG</a:t>
            </a:r>
            <a:r>
              <a:rPr lang="en-US" sz="4500" b="1" dirty="0">
                <a:solidFill>
                  <a:srgbClr val="0070C0"/>
                </a:solidFill>
                <a:latin typeface="Arial" panose="020B0604020202020204" pitchFamily="34" charset="0"/>
                <a:cs typeface="Arial" panose="020B0604020202020204" pitchFamily="34" charset="0"/>
              </a:rPr>
              <a:t> </a:t>
            </a:r>
            <a:r>
              <a:rPr lang="en-US" sz="4500" b="1" dirty="0" err="1">
                <a:solidFill>
                  <a:srgbClr val="0070C0"/>
                </a:solidFill>
                <a:latin typeface="Arial" panose="020B0604020202020204" pitchFamily="34" charset="0"/>
                <a:cs typeface="Arial" panose="020B0604020202020204" pitchFamily="34" charset="0"/>
              </a:rPr>
              <a:t>CẢM</a:t>
            </a:r>
            <a:r>
              <a:rPr lang="en-US" sz="4500" b="1" dirty="0">
                <a:solidFill>
                  <a:srgbClr val="0070C0"/>
                </a:solidFill>
                <a:latin typeface="Arial" panose="020B0604020202020204" pitchFamily="34" charset="0"/>
                <a:cs typeface="Arial" panose="020B0604020202020204" pitchFamily="34" charset="0"/>
              </a:rPr>
              <a:t> </a:t>
            </a:r>
            <a:r>
              <a:rPr lang="en-US" sz="4500" b="1" dirty="0" err="1">
                <a:solidFill>
                  <a:srgbClr val="0070C0"/>
                </a:solidFill>
                <a:latin typeface="Arial" panose="020B0604020202020204" pitchFamily="34" charset="0"/>
                <a:cs typeface="Arial" panose="020B0604020202020204" pitchFamily="34" charset="0"/>
              </a:rPr>
              <a:t>ƠN</a:t>
            </a:r>
            <a:r>
              <a:rPr lang="en-US" sz="4500" b="1" dirty="0">
                <a:solidFill>
                  <a:srgbClr val="0070C0"/>
                </a:solidFill>
                <a:latin typeface="Arial" panose="020B0604020202020204" pitchFamily="34" charset="0"/>
                <a:cs typeface="Arial" panose="020B0604020202020204" pitchFamily="34"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914400" y="-152400"/>
            <a:ext cx="7620000" cy="1600200"/>
          </a:xfrm>
        </p:spPr>
        <p:txBody>
          <a:bodyPr>
            <a:normAutofit/>
          </a:bodyPr>
          <a:lstStyle/>
          <a:p>
            <a:r>
              <a:rPr lang="en-US" sz="4000" b="1" dirty="0">
                <a:latin typeface="Times New Roman" panose="02020603050405020304" pitchFamily="18" charset="0"/>
                <a:cs typeface="Times New Roman" panose="02020603050405020304" pitchFamily="18" charset="0"/>
              </a:rPr>
              <a:t>CÁC VĂN BẢN ĐÃ BAN HÀNH</a:t>
            </a:r>
          </a:p>
        </p:txBody>
      </p:sp>
      <p:sp>
        <p:nvSpPr>
          <p:cNvPr id="4" name="Content Placeholder 2">
            <a:extLst>
              <a:ext uri="{FF2B5EF4-FFF2-40B4-BE49-F238E27FC236}">
                <a16:creationId xmlns:a16="http://schemas.microsoft.com/office/drawing/2014/main" xmlns="" id="{054074C1-87DA-4B2C-AA8E-94673D2C1ABC}"/>
              </a:ext>
            </a:extLst>
          </p:cNvPr>
          <p:cNvSpPr>
            <a:spLocks noGrp="1"/>
          </p:cNvSpPr>
          <p:nvPr>
            <p:ph idx="1"/>
          </p:nvPr>
        </p:nvSpPr>
        <p:spPr>
          <a:xfrm>
            <a:off x="750569" y="1295400"/>
            <a:ext cx="8061667" cy="1032669"/>
          </a:xfrm>
        </p:spPr>
        <p:txBody>
          <a:bodyPr>
            <a:noAutofit/>
          </a:bodyPr>
          <a:lstStyle/>
          <a:p>
            <a:pPr marL="0" indent="0" algn="just">
              <a:buNone/>
            </a:pP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Sở</a:t>
            </a:r>
            <a:r>
              <a:rPr lang="en-US" sz="2400" b="1" dirty="0" smtClean="0">
                <a:latin typeface="Times New Roman" panose="02020603050405020304" pitchFamily="18" charset="0"/>
                <a:cs typeface="Times New Roman" panose="02020603050405020304" pitchFamily="18" charset="0"/>
              </a:rPr>
              <a:t> GD&amp;ĐT:</a:t>
            </a:r>
          </a:p>
          <a:p>
            <a:pPr marL="0" indent="0" algn="just">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595/SGDĐT-KT&amp;QLCLGD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28/3/2019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Sở</a:t>
            </a:r>
            <a:r>
              <a:rPr lang="en-US" sz="2400" dirty="0" smtClean="0">
                <a:latin typeface="Times New Roman" panose="02020603050405020304" pitchFamily="18" charset="0"/>
                <a:cs typeface="Times New Roman" panose="02020603050405020304" pitchFamily="18" charset="0"/>
              </a:rPr>
              <a:t> GD&amp;ĐT </a:t>
            </a:r>
            <a:r>
              <a:rPr lang="en-US" sz="2400" dirty="0" err="1" smtClean="0">
                <a:latin typeface="Times New Roman" panose="02020603050405020304" pitchFamily="18" charset="0"/>
                <a:cs typeface="Times New Roman" panose="02020603050405020304" pitchFamily="18" charset="0"/>
              </a:rPr>
              <a:t>về</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hướng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dẫn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tổ</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chức</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a:t>
            </a:r>
            <a:r>
              <a:rPr lang="en-US" sz="2400" dirty="0">
                <a:latin typeface="Times New Roman" panose="02020603050405020304" pitchFamily="18" charset="0"/>
                <a:cs typeface="Times New Roman" panose="02020603050405020304" pitchFamily="18" charset="0"/>
              </a:rPr>
              <a:t> THPT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năm</a:t>
            </a:r>
            <a:r>
              <a:rPr lang="en-US" sz="2400" dirty="0">
                <a:latin typeface="Times New Roman" panose="02020603050405020304" pitchFamily="18" charset="0"/>
                <a:cs typeface="Times New Roman" panose="02020603050405020304" pitchFamily="18" charset="0"/>
              </a:rPr>
              <a:t> 2019.</a:t>
            </a:r>
          </a:p>
          <a:p>
            <a:pPr marL="0" indent="0" algn="just">
              <a:buNone/>
            </a:pPr>
            <a:endParaRPr lang="en-US" sz="2400"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2057400" y="3205224"/>
            <a:ext cx="7886700" cy="365277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sz="2800" dirty="0"/>
          </a:p>
        </p:txBody>
      </p:sp>
    </p:spTree>
    <p:extLst>
      <p:ext uri="{BB962C8B-B14F-4D97-AF65-F5344CB8AC3E}">
        <p14:creationId xmlns:p14="http://schemas.microsoft.com/office/powerpoint/2010/main" val="23226565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nodePh="1">
                                  <p:stCondLst>
                                    <p:cond delay="0"/>
                                  </p:stCondLst>
                                  <p:endCondLst>
                                    <p:cond evt="begin" delay="0">
                                      <p:tn val="13"/>
                                    </p:cond>
                                  </p:end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304800"/>
            <a:ext cx="8191498" cy="1600200"/>
          </a:xfrm>
        </p:spPr>
        <p:txBody>
          <a:bodyPr>
            <a:normAutofit/>
          </a:bodyPr>
          <a:lstStyle/>
          <a:p>
            <a:pPr algn="ctr"/>
            <a:r>
              <a:rPr lang="en-US" sz="4000" b="1" dirty="0">
                <a:latin typeface="Times New Roman" panose="02020603050405020304" pitchFamily="18" charset="0"/>
                <a:cs typeface="Times New Roman" panose="02020603050405020304" pitchFamily="18" charset="0"/>
              </a:rPr>
              <a:t>CHỦ TRƯƠNG TỔ CHỨC KỲ THI</a:t>
            </a:r>
          </a:p>
        </p:txBody>
      </p:sp>
      <p:sp>
        <p:nvSpPr>
          <p:cNvPr id="4" name="Content Placeholder 2">
            <a:extLst>
              <a:ext uri="{FF2B5EF4-FFF2-40B4-BE49-F238E27FC236}">
                <a16:creationId xmlns:a16="http://schemas.microsoft.com/office/drawing/2014/main" xmlns="" id="{054074C1-87DA-4B2C-AA8E-94673D2C1ABC}"/>
              </a:ext>
            </a:extLst>
          </p:cNvPr>
          <p:cNvSpPr>
            <a:spLocks noGrp="1"/>
          </p:cNvSpPr>
          <p:nvPr>
            <p:ph idx="1"/>
          </p:nvPr>
        </p:nvSpPr>
        <p:spPr>
          <a:xfrm>
            <a:off x="762000" y="1742344"/>
            <a:ext cx="7886700" cy="1600200"/>
          </a:xfrm>
        </p:spPr>
        <p:txBody>
          <a:bodyPr>
            <a:noAutofit/>
          </a:bodyPr>
          <a:lstStyle/>
          <a:p>
            <a:pPr algn="just"/>
            <a:r>
              <a:rPr lang="sq-AL" sz="3000" dirty="0">
                <a:solidFill>
                  <a:srgbClr val="FF0000"/>
                </a:solidFill>
                <a:latin typeface="Times New Roman" panose="02020603050405020304" pitchFamily="18" charset="0"/>
                <a:cs typeface="Times New Roman" panose="02020603050405020304" pitchFamily="18" charset="0"/>
              </a:rPr>
              <a:t>Kỳ thi THPT quốc gia năm 2019 </a:t>
            </a:r>
            <a:r>
              <a:rPr lang="sq-AL" sz="3000" dirty="0">
                <a:latin typeface="Times New Roman" panose="02020603050405020304" pitchFamily="18" charset="0"/>
                <a:cs typeface="Times New Roman" panose="02020603050405020304" pitchFamily="18" charset="0"/>
              </a:rPr>
              <a:t>cơ bản giữ ổn định phương án đã triển khai trong các năm 2017, 2018</a:t>
            </a:r>
            <a:endParaRPr lang="en-US" sz="3000"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808013" y="3657600"/>
            <a:ext cx="7856220" cy="235737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r>
              <a:rPr lang="es-ES" sz="3000" dirty="0" err="1">
                <a:solidFill>
                  <a:srgbClr val="FF0000"/>
                </a:solidFill>
                <a:latin typeface="Times New Roman" panose="02020603050405020304" pitchFamily="18" charset="0"/>
                <a:cs typeface="Times New Roman" panose="02020603050405020304" pitchFamily="18" charset="0"/>
              </a:rPr>
              <a:t>Thực</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hiện</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một</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số</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điều</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solidFill>
                  <a:srgbClr val="FF0000"/>
                </a:solidFill>
                <a:latin typeface="Times New Roman" panose="02020603050405020304" pitchFamily="18" charset="0"/>
                <a:cs typeface="Times New Roman" panose="02020603050405020304" pitchFamily="18" charset="0"/>
              </a:rPr>
              <a:t>chỉnh</a:t>
            </a:r>
            <a:r>
              <a:rPr lang="es-ES" sz="3000" dirty="0">
                <a:solidFill>
                  <a:srgbClr val="FF0000"/>
                </a:solidFill>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Trong</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công</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tác</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Tổ</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chức</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thi</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và</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xét</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công</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nhận</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tốt</a:t>
            </a:r>
            <a:r>
              <a:rPr lang="es-ES" sz="3000" dirty="0">
                <a:latin typeface="Times New Roman" panose="02020603050405020304" pitchFamily="18" charset="0"/>
                <a:cs typeface="Times New Roman" panose="02020603050405020304" pitchFamily="18" charset="0"/>
              </a:rPr>
              <a:t> </a:t>
            </a:r>
            <a:r>
              <a:rPr lang="es-ES" sz="3000" dirty="0" err="1">
                <a:latin typeface="Times New Roman" panose="02020603050405020304" pitchFamily="18" charset="0"/>
                <a:cs typeface="Times New Roman" panose="02020603050405020304" pitchFamily="18" charset="0"/>
              </a:rPr>
              <a:t>nghiệp</a:t>
            </a:r>
            <a:r>
              <a:rPr lang="es-ES" sz="3000" dirty="0">
                <a:latin typeface="Times New Roman" panose="02020603050405020304" pitchFamily="18" charset="0"/>
                <a:cs typeface="Times New Roman" panose="02020603050405020304" pitchFamily="18" charset="0"/>
              </a:rPr>
              <a:t> THPT</a:t>
            </a:r>
          </a:p>
          <a:p>
            <a:pPr marL="0" indent="0">
              <a:buNone/>
            </a:pP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152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2400"/>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ĐIỀU CHỈNH </a:t>
            </a:r>
          </a:p>
        </p:txBody>
      </p:sp>
      <p:sp>
        <p:nvSpPr>
          <p:cNvPr id="4" name="Content Placeholder 2">
            <a:extLst>
              <a:ext uri="{FF2B5EF4-FFF2-40B4-BE49-F238E27FC236}">
                <a16:creationId xmlns:a16="http://schemas.microsoft.com/office/drawing/2014/main" xmlns="" id="{054074C1-87DA-4B2C-AA8E-94673D2C1ABC}"/>
              </a:ext>
            </a:extLst>
          </p:cNvPr>
          <p:cNvSpPr>
            <a:spLocks noGrp="1"/>
          </p:cNvSpPr>
          <p:nvPr>
            <p:ph idx="1"/>
          </p:nvPr>
        </p:nvSpPr>
        <p:spPr>
          <a:xfrm>
            <a:off x="762000" y="1371600"/>
            <a:ext cx="7886700" cy="1032669"/>
          </a:xfrm>
        </p:spPr>
        <p:txBody>
          <a:bodyPr>
            <a:noAutofit/>
          </a:bodyPr>
          <a:lstStyle/>
          <a:p>
            <a:pPr marL="0" indent="0" algn="just">
              <a:buNone/>
            </a:pPr>
            <a:r>
              <a:rPr lang="en-US" sz="3000" b="1" dirty="0" smtClean="0">
                <a:solidFill>
                  <a:srgbClr val="0070C0"/>
                </a:solidFill>
                <a:latin typeface="Times New Roman" panose="02020603050405020304" pitchFamily="18" charset="0"/>
                <a:cs typeface="Times New Roman" panose="02020603050405020304" pitchFamily="18" charset="0"/>
              </a:rPr>
              <a:t>1. </a:t>
            </a:r>
            <a:r>
              <a:rPr lang="en-US" sz="3000" b="1" dirty="0" err="1" smtClean="0">
                <a:solidFill>
                  <a:srgbClr val="0070C0"/>
                </a:solidFill>
                <a:latin typeface="Times New Roman" panose="02020603050405020304" pitchFamily="18" charset="0"/>
                <a:cs typeface="Times New Roman" panose="02020603050405020304" pitchFamily="18" charset="0"/>
              </a:rPr>
              <a:t>Mục</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đích</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tổ</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chức</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kỳ</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thi</a:t>
            </a:r>
            <a:r>
              <a:rPr lang="en-US" sz="3000" b="1" dirty="0" smtClean="0">
                <a:solidFill>
                  <a:srgbClr val="0070C0"/>
                </a:solidFill>
                <a:latin typeface="Times New Roman" panose="02020603050405020304" pitchFamily="18" charset="0"/>
                <a:cs typeface="Times New Roman" panose="02020603050405020304" pitchFamily="18" charset="0"/>
              </a:rPr>
              <a:t>:</a:t>
            </a:r>
            <a:r>
              <a:rPr lang="en-US" sz="3000" b="1" dirty="0" smtClean="0">
                <a:solidFill>
                  <a:srgbClr val="FF0000"/>
                </a:solidFill>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cung</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cấp</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dữ</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liệu</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làm</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cơ</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sở</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việc</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tuyển</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sinh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dục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đại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học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dục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nghề</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nghiệp</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Khoản</a:t>
            </a:r>
            <a:r>
              <a:rPr lang="en-US" sz="3000" dirty="0" smtClean="0">
                <a:latin typeface="Times New Roman" panose="02020603050405020304" pitchFamily="18" charset="0"/>
                <a:cs typeface="Times New Roman" panose="02020603050405020304" pitchFamily="18" charset="0"/>
              </a:rPr>
              <a:t> 1 </a:t>
            </a:r>
            <a:r>
              <a:rPr lang="en-US" sz="3000" dirty="0" err="1" smtClean="0">
                <a:latin typeface="Times New Roman" panose="02020603050405020304" pitchFamily="18" charset="0"/>
                <a:cs typeface="Times New Roman" panose="02020603050405020304" pitchFamily="18" charset="0"/>
              </a:rPr>
              <a:t>Điều</a:t>
            </a:r>
            <a:r>
              <a:rPr lang="en-US" sz="3000" dirty="0" smtClean="0">
                <a:latin typeface="Times New Roman" panose="02020603050405020304" pitchFamily="18" charset="0"/>
                <a:cs typeface="Times New Roman" panose="02020603050405020304" pitchFamily="18" charset="0"/>
              </a:rPr>
              <a:t> 2 </a:t>
            </a:r>
            <a:r>
              <a:rPr lang="en-US" sz="3000" dirty="0" err="1" smtClean="0">
                <a:latin typeface="Times New Roman" panose="02020603050405020304" pitchFamily="18" charset="0"/>
                <a:cs typeface="Times New Roman" panose="02020603050405020304" pitchFamily="18" charset="0"/>
              </a:rPr>
              <a:t>Thông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tư</a:t>
            </a:r>
            <a:r>
              <a:rPr lang="en-US" sz="3000" dirty="0" smtClean="0">
                <a:latin typeface="Times New Roman" panose="02020603050405020304" pitchFamily="18" charset="0"/>
                <a:cs typeface="Times New Roman" panose="02020603050405020304" pitchFamily="18" charset="0"/>
              </a:rPr>
              <a:t> 03 </a:t>
            </a:r>
            <a:r>
              <a:rPr lang="en-US" sz="3000" dirty="0" err="1" smtClean="0">
                <a:latin typeface="Times New Roman" panose="02020603050405020304" pitchFamily="18" charset="0"/>
                <a:cs typeface="Times New Roman" panose="02020603050405020304" pitchFamily="18" charset="0"/>
              </a:rPr>
              <a:t>ngày</a:t>
            </a:r>
            <a:r>
              <a:rPr lang="en-US" sz="3000" dirty="0" smtClean="0">
                <a:latin typeface="Times New Roman" panose="02020603050405020304" pitchFamily="18" charset="0"/>
                <a:cs typeface="Times New Roman" panose="02020603050405020304" pitchFamily="18" charset="0"/>
              </a:rPr>
              <a:t> 18/3/2019)</a:t>
            </a:r>
            <a:endParaRPr lang="en-US" sz="3000"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792480" y="3351644"/>
            <a:ext cx="7856220" cy="243955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s-ES" sz="3000" b="1" dirty="0">
                <a:solidFill>
                  <a:srgbClr val="0070C0"/>
                </a:solidFill>
                <a:latin typeface="Times New Roman" panose="02020603050405020304" pitchFamily="18" charset="0"/>
                <a:cs typeface="Times New Roman" panose="02020603050405020304" pitchFamily="18" charset="0"/>
              </a:rPr>
              <a:t>2. </a:t>
            </a:r>
            <a:r>
              <a:rPr lang="es-ES" sz="3000" b="1" dirty="0" err="1">
                <a:solidFill>
                  <a:srgbClr val="0070C0"/>
                </a:solidFill>
                <a:latin typeface="Times New Roman" panose="02020603050405020304" pitchFamily="18" charset="0"/>
                <a:cs typeface="Times New Roman" panose="02020603050405020304" pitchFamily="18" charset="0"/>
              </a:rPr>
              <a:t>Nội</a:t>
            </a:r>
            <a:r>
              <a:rPr lang="es-ES" sz="3000" b="1" dirty="0">
                <a:solidFill>
                  <a:srgbClr val="0070C0"/>
                </a:solidFill>
                <a:latin typeface="Times New Roman" panose="02020603050405020304" pitchFamily="18" charset="0"/>
                <a:cs typeface="Times New Roman" panose="02020603050405020304" pitchFamily="18" charset="0"/>
              </a:rPr>
              <a:t> </a:t>
            </a:r>
            <a:r>
              <a:rPr lang="es-ES" sz="3000" b="1" dirty="0" err="1">
                <a:solidFill>
                  <a:srgbClr val="0070C0"/>
                </a:solidFill>
                <a:latin typeface="Times New Roman" panose="02020603050405020304" pitchFamily="18" charset="0"/>
                <a:cs typeface="Times New Roman" panose="02020603050405020304" pitchFamily="18" charset="0"/>
              </a:rPr>
              <a:t>dung</a:t>
            </a:r>
            <a:r>
              <a:rPr lang="es-ES" sz="3000" b="1" dirty="0">
                <a:solidFill>
                  <a:srgbClr val="0070C0"/>
                </a:solidFill>
                <a:latin typeface="Times New Roman" panose="02020603050405020304" pitchFamily="18" charset="0"/>
                <a:cs typeface="Times New Roman" panose="02020603050405020304" pitchFamily="18" charset="0"/>
              </a:rPr>
              <a:t> </a:t>
            </a:r>
            <a:r>
              <a:rPr lang="es-ES" sz="3000" b="1" dirty="0" err="1">
                <a:solidFill>
                  <a:srgbClr val="0070C0"/>
                </a:solidFill>
                <a:latin typeface="Times New Roman" panose="02020603050405020304" pitchFamily="18" charset="0"/>
                <a:cs typeface="Times New Roman" panose="02020603050405020304" pitchFamily="18" charset="0"/>
              </a:rPr>
              <a:t>thi</a:t>
            </a:r>
            <a:r>
              <a:rPr lang="es-ES" sz="3000" b="1" dirty="0">
                <a:solidFill>
                  <a:srgbClr val="0070C0"/>
                </a:solidFill>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Nằm</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trong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a:t>
            </a:r>
            <a:r>
              <a:rPr lang="en-US" sz="3000" dirty="0" err="1" smtClean="0">
                <a:latin typeface="Times New Roman" panose="02020603050405020304" pitchFamily="18" charset="0"/>
                <a:cs typeface="Times New Roman" panose="02020603050405020304" pitchFamily="18" charset="0"/>
              </a:rPr>
              <a:t>hương</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trình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cấp</a:t>
            </a:r>
            <a:r>
              <a:rPr lang="en-US" sz="3000" dirty="0">
                <a:latin typeface="Times New Roman" panose="02020603050405020304" pitchFamily="18" charset="0"/>
                <a:cs typeface="Times New Roman" panose="02020603050405020304" pitchFamily="18" charset="0"/>
              </a:rPr>
              <a:t> THPT, </a:t>
            </a:r>
            <a:r>
              <a:rPr lang="en-US" sz="3000" dirty="0" err="1">
                <a:latin typeface="Times New Roman" panose="02020603050405020304" pitchFamily="18" charset="0"/>
                <a:cs typeface="Times New Roman" panose="02020603050405020304" pitchFamily="18" charset="0"/>
              </a:rPr>
              <a:t>chủ</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yếu</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chương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trình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lớp</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12 (</a:t>
            </a:r>
            <a:r>
              <a:rPr lang="en-US" sz="3000" dirty="0" err="1" smtClean="0">
                <a:latin typeface="Times New Roman" panose="02020603050405020304" pitchFamily="18" charset="0"/>
                <a:cs typeface="Times New Roman" panose="02020603050405020304" pitchFamily="18" charset="0"/>
              </a:rPr>
              <a:t>Khoản</a:t>
            </a:r>
            <a:r>
              <a:rPr lang="en-US" sz="3000" dirty="0" smtClean="0">
                <a:latin typeface="Times New Roman" panose="02020603050405020304" pitchFamily="18" charset="0"/>
                <a:cs typeface="Times New Roman" panose="02020603050405020304" pitchFamily="18" charset="0"/>
              </a:rPr>
              <a:t> 2 </a:t>
            </a:r>
            <a:r>
              <a:rPr lang="en-US" sz="3000" dirty="0" err="1" smtClean="0">
                <a:latin typeface="Times New Roman" panose="02020603050405020304" pitchFamily="18" charset="0"/>
                <a:cs typeface="Times New Roman" panose="02020603050405020304" pitchFamily="18" charset="0"/>
              </a:rPr>
              <a:t>Điều</a:t>
            </a:r>
            <a:r>
              <a:rPr lang="en-US" sz="3000" dirty="0" smtClean="0">
                <a:latin typeface="Times New Roman" panose="02020603050405020304" pitchFamily="18" charset="0"/>
                <a:cs typeface="Times New Roman" panose="02020603050405020304" pitchFamily="18" charset="0"/>
              </a:rPr>
              <a:t> 4 </a:t>
            </a:r>
            <a:r>
              <a:rPr lang="en-US" sz="3000" dirty="0" err="1" smtClean="0">
                <a:latin typeface="Times New Roman" panose="02020603050405020304" pitchFamily="18" charset="0"/>
                <a:cs typeface="Times New Roman" panose="02020603050405020304" pitchFamily="18" charset="0"/>
              </a:rPr>
              <a:t>Thông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tư</a:t>
            </a:r>
            <a:r>
              <a:rPr lang="en-US" sz="3000" dirty="0" smtClean="0">
                <a:latin typeface="Times New Roman" panose="02020603050405020304" pitchFamily="18" charset="0"/>
                <a:cs typeface="Times New Roman" panose="02020603050405020304" pitchFamily="18" charset="0"/>
              </a:rPr>
              <a:t> 03 </a:t>
            </a:r>
            <a:r>
              <a:rPr lang="en-US" sz="3000" dirty="0" err="1" smtClean="0">
                <a:latin typeface="Times New Roman" panose="02020603050405020304" pitchFamily="18" charset="0"/>
                <a:cs typeface="Times New Roman" panose="02020603050405020304" pitchFamily="18" charset="0"/>
              </a:rPr>
              <a:t>ngày</a:t>
            </a:r>
            <a:r>
              <a:rPr lang="en-US" sz="3000" dirty="0" smtClean="0">
                <a:latin typeface="Times New Roman" panose="02020603050405020304" pitchFamily="18" charset="0"/>
                <a:cs typeface="Times New Roman" panose="02020603050405020304" pitchFamily="18" charset="0"/>
              </a:rPr>
              <a:t> 18/3/2018)</a:t>
            </a:r>
            <a:endParaRPr lang="en-US" sz="3000" dirty="0">
              <a:latin typeface="Times New Roman" panose="02020603050405020304" pitchFamily="18" charset="0"/>
              <a:cs typeface="Times New Roman" panose="02020603050405020304" pitchFamily="18" charset="0"/>
            </a:endParaRPr>
          </a:p>
          <a:p>
            <a:pPr marL="0" indent="0">
              <a:buNone/>
            </a:pPr>
            <a:endParaRPr lang="en-US" sz="3000" dirty="0">
              <a:latin typeface="Times New Roman" panose="02020603050405020304" pitchFamily="18" charset="0"/>
              <a:cs typeface="Times New Roman" panose="02020603050405020304" pitchFamily="18" charset="0"/>
            </a:endParaRPr>
          </a:p>
          <a:p>
            <a:pPr marL="0" indent="0" algn="just">
              <a:buNone/>
            </a:pP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265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ĐIỀU CHỈNH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609601" y="1600200"/>
            <a:ext cx="8191498" cy="25146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3000" b="1" dirty="0">
                <a:solidFill>
                  <a:srgbClr val="0070C0"/>
                </a:solidFill>
                <a:latin typeface="Times New Roman" panose="02020603050405020304" pitchFamily="18" charset="0"/>
                <a:cs typeface="Times New Roman" panose="02020603050405020304" pitchFamily="18" charset="0"/>
              </a:rPr>
              <a:t>3. </a:t>
            </a:r>
            <a:r>
              <a:rPr lang="en-US" sz="3000" b="1" dirty="0" err="1">
                <a:solidFill>
                  <a:srgbClr val="0070C0"/>
                </a:solidFill>
                <a:latin typeface="Times New Roman" panose="02020603050405020304" pitchFamily="18" charset="0"/>
                <a:cs typeface="Times New Roman" panose="02020603050405020304" pitchFamily="18" charset="0"/>
              </a:rPr>
              <a:t>Tổ</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chức</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Hội</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đồng</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thi</a:t>
            </a:r>
            <a:r>
              <a:rPr lang="en-US" sz="3000" b="1" dirty="0">
                <a:solidFill>
                  <a:srgbClr val="0070C0"/>
                </a:solidFill>
                <a:latin typeface="Times New Roman" panose="02020603050405020304" pitchFamily="18" charset="0"/>
                <a:cs typeface="Times New Roman" panose="02020603050405020304" pitchFamily="18" charset="0"/>
              </a:rPr>
              <a:t>:</a:t>
            </a:r>
            <a:r>
              <a:rPr lang="de-DE" sz="3000" b="1" dirty="0">
                <a:solidFill>
                  <a:srgbClr val="0070C0"/>
                </a:solidFill>
                <a:latin typeface="Times New Roman" panose="02020603050405020304" pitchFamily="18" charset="0"/>
                <a:cs typeface="Times New Roman" panose="02020603050405020304" pitchFamily="18" charset="0"/>
              </a:rPr>
              <a:t> </a:t>
            </a:r>
            <a:endParaRPr lang="de-DE" sz="3000" b="1" dirty="0" smtClean="0">
              <a:solidFill>
                <a:srgbClr val="0070C0"/>
              </a:solidFill>
              <a:latin typeface="Times New Roman" panose="02020603050405020304" pitchFamily="18" charset="0"/>
              <a:cs typeface="Times New Roman" panose="02020603050405020304" pitchFamily="18" charset="0"/>
            </a:endParaRPr>
          </a:p>
          <a:p>
            <a:pPr algn="just">
              <a:buFontTx/>
              <a:buChar char="-"/>
            </a:pPr>
            <a:r>
              <a:rPr lang="de-DE" sz="3000" dirty="0" smtClean="0">
                <a:latin typeface="Times New Roman" panose="02020603050405020304" pitchFamily="18" charset="0"/>
                <a:cs typeface="Times New Roman" panose="02020603050405020304" pitchFamily="18" charset="0"/>
              </a:rPr>
              <a:t> Thí </a:t>
            </a:r>
            <a:r>
              <a:rPr lang="de-DE" sz="3000" dirty="0">
                <a:latin typeface="Times New Roman" panose="02020603050405020304" pitchFamily="18" charset="0"/>
                <a:cs typeface="Times New Roman" panose="02020603050405020304" pitchFamily="18" charset="0"/>
              </a:rPr>
              <a:t>sinh tự do, thí sinh GDTX được xếp phòng thi chung với </a:t>
            </a:r>
            <a:r>
              <a:rPr lang="en-US" sz="3000" dirty="0" err="1">
                <a:latin typeface="Times New Roman" panose="02020603050405020304" pitchFamily="18" charset="0"/>
                <a:cs typeface="Times New Roman" panose="02020603050405020304" pitchFamily="18" charset="0"/>
              </a:rPr>
              <a:t>thí</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sinh</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phổ</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thông</a:t>
            </a:r>
            <a:r>
              <a:rPr lang="en-US" sz="3000" dirty="0" smtClean="0">
                <a:latin typeface="Times New Roman" panose="02020603050405020304" pitchFamily="18" charset="0"/>
                <a:cs typeface="Times New Roman" panose="02020603050405020304" pitchFamily="18" charset="0"/>
              </a:rPr>
              <a:t> </a:t>
            </a:r>
            <a:r>
              <a:rPr lang="de-DE" sz="3000" dirty="0" smtClean="0">
                <a:latin typeface="Times New Roman" panose="02020603050405020304" pitchFamily="18" charset="0"/>
                <a:cs typeface="Times New Roman" panose="02020603050405020304" pitchFamily="18" charset="0"/>
              </a:rPr>
              <a:t>học </a:t>
            </a:r>
            <a:r>
              <a:rPr lang="de-DE" sz="3000" dirty="0">
                <a:latin typeface="Times New Roman" panose="02020603050405020304" pitchFamily="18" charset="0"/>
                <a:cs typeface="Times New Roman" panose="02020603050405020304" pitchFamily="18" charset="0"/>
              </a:rPr>
              <a:t>lớp 12 trong năm tổ chức thi tại một số Điểm </a:t>
            </a:r>
            <a:r>
              <a:rPr lang="de-DE" sz="3000" dirty="0" smtClean="0">
                <a:latin typeface="Times New Roman" panose="02020603050405020304" pitchFamily="18" charset="0"/>
                <a:cs typeface="Times New Roman" panose="02020603050405020304" pitchFamily="18" charset="0"/>
              </a:rPr>
              <a:t>thi do Sở GD&amp;ĐT quy định. Đảm bảo số lượng ít nhất 60% tổng số thí sinh phổ thông của Điểm thi.</a:t>
            </a:r>
            <a:endParaRPr lang="de-DE"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563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2400"/>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ĐIỀU CHỈNH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944879" y="1066800"/>
            <a:ext cx="7856220" cy="18288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3000" b="1" dirty="0" smtClean="0">
                <a:solidFill>
                  <a:schemeClr val="accent5"/>
                </a:solidFill>
                <a:latin typeface="Times New Roman" panose="02020603050405020304" pitchFamily="18" charset="0"/>
                <a:cs typeface="Times New Roman" panose="02020603050405020304" pitchFamily="18" charset="0"/>
              </a:rPr>
              <a:t>4</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Coi</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thi</a:t>
            </a:r>
            <a:r>
              <a:rPr lang="es-ES" sz="3000" b="1" dirty="0">
                <a:solidFill>
                  <a:schemeClr val="accent5"/>
                </a:solidFill>
                <a:latin typeface="Times New Roman" panose="02020603050405020304" pitchFamily="18" charset="0"/>
                <a:cs typeface="Times New Roman" panose="02020603050405020304" pitchFamily="18" charset="0"/>
              </a:rPr>
              <a:t>:</a:t>
            </a:r>
          </a:p>
          <a:p>
            <a:pPr marL="0" indent="0" algn="just">
              <a:buNone/>
            </a:pPr>
            <a:r>
              <a:rPr lang="es-ES" sz="3000" dirty="0">
                <a:latin typeface="Times New Roman" panose="02020603050405020304" pitchFamily="18" charset="0"/>
                <a:cs typeface="Times New Roman" panose="02020603050405020304" pitchFamily="18" charset="0"/>
              </a:rPr>
              <a:t> </a:t>
            </a:r>
            <a:r>
              <a:rPr lang="es-ES" sz="3000" dirty="0" smtClean="0">
                <a:latin typeface="Times New Roman" panose="02020603050405020304" pitchFamily="18" charset="0"/>
                <a:cs typeface="Times New Roman" panose="02020603050405020304" pitchFamily="18" charset="0"/>
              </a:rPr>
              <a:t>   - </a:t>
            </a:r>
            <a:r>
              <a:rPr lang="es-ES" sz="3000" dirty="0" err="1" smtClean="0">
                <a:latin typeface="Times New Roman" panose="02020603050405020304" pitchFamily="18" charset="0"/>
                <a:cs typeface="Times New Roman" panose="02020603050405020304" pitchFamily="18" charset="0"/>
              </a:rPr>
              <a:t>Trưởng</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điểm</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thi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tổ</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chức</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lấy</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mẫu</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chữ</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ký</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của</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cán</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bộ</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tham</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gia</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công</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tác</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coi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thi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tại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điểm</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thi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Danh</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sách</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mẫu</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chữ</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ký</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này</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được</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đóng</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túi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niêm</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phong</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lưu</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trữ</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tại</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Sở</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ít</a:t>
            </a:r>
            <a:r>
              <a:rPr lang="es-ES" sz="3000" dirty="0" smtClean="0">
                <a:latin typeface="Times New Roman" panose="02020603050405020304" pitchFamily="18" charset="0"/>
                <a:cs typeface="Times New Roman" panose="02020603050405020304" pitchFamily="18" charset="0"/>
              </a:rPr>
              <a:t> </a:t>
            </a:r>
            <a:r>
              <a:rPr lang="es-ES" sz="3000" dirty="0" err="1" smtClean="0">
                <a:latin typeface="Times New Roman" panose="02020603050405020304" pitchFamily="18" charset="0"/>
                <a:cs typeface="Times New Roman" panose="02020603050405020304" pitchFamily="18" charset="0"/>
              </a:rPr>
              <a:t>nhất</a:t>
            </a:r>
            <a:r>
              <a:rPr lang="es-ES" sz="3000" dirty="0" smtClean="0">
                <a:latin typeface="Times New Roman" panose="02020603050405020304" pitchFamily="18" charset="0"/>
                <a:cs typeface="Times New Roman" panose="02020603050405020304" pitchFamily="18" charset="0"/>
              </a:rPr>
              <a:t> 01 </a:t>
            </a:r>
            <a:r>
              <a:rPr lang="es-ES" sz="3000" dirty="0" err="1" smtClean="0">
                <a:latin typeface="Times New Roman" panose="02020603050405020304" pitchFamily="18" charset="0"/>
                <a:cs typeface="Times New Roman" panose="02020603050405020304" pitchFamily="18" charset="0"/>
              </a:rPr>
              <a:t>năm</a:t>
            </a:r>
            <a:r>
              <a:rPr lang="es-ES" sz="3000" dirty="0" smtClean="0">
                <a:latin typeface="Times New Roman" panose="02020603050405020304" pitchFamily="18" charset="0"/>
                <a:cs typeface="Times New Roman" panose="02020603050405020304" pitchFamily="18" charset="0"/>
              </a:rPr>
              <a:t>.</a:t>
            </a:r>
            <a:endParaRPr lang="en-US" sz="3000" dirty="0">
              <a:latin typeface="Times New Roman" panose="02020603050405020304" pitchFamily="18" charset="0"/>
              <a:cs typeface="Times New Roman" panose="02020603050405020304" pitchFamily="18" charset="0"/>
            </a:endParaRPr>
          </a:p>
          <a:p>
            <a:pPr marL="0" indent="0" algn="just">
              <a:buNone/>
            </a:pP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 </a:t>
            </a:r>
            <a:r>
              <a:rPr lang="en-US" sz="3000" dirty="0" err="1">
                <a:latin typeface="Times New Roman" panose="02020603050405020304" pitchFamily="18" charset="0"/>
                <a:cs typeface="Times New Roman" panose="02020603050405020304" pitchFamily="18" charset="0"/>
              </a:rPr>
              <a:t>Quy</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định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chặt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chẽ</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hơn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việc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bảo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quản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bài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đề</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tại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Điểm</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thi</a:t>
            </a:r>
            <a:r>
              <a:rPr lang="en-US" sz="3000" dirty="0" smtClean="0">
                <a:latin typeface="Times New Roman" panose="02020603050405020304" pitchFamily="18" charset="0"/>
                <a:cs typeface="Times New Roman" panose="02020603050405020304" pitchFamily="18" charset="0"/>
              </a:rPr>
              <a:t>: </a:t>
            </a:r>
            <a:r>
              <a:rPr lang="de-DE" sz="3200" dirty="0">
                <a:latin typeface="Times New Roman" panose="02020603050405020304" pitchFamily="18" charset="0"/>
                <a:cs typeface="Times New Roman" panose="02020603050405020304" pitchFamily="18" charset="0"/>
              </a:rPr>
              <a:t>Bài thi phải được bảo quản trong các tủ riêng biệt, không để chung với tủ đựng đề </a:t>
            </a:r>
            <a:r>
              <a:rPr lang="de-DE" sz="3200" dirty="0" smtClean="0">
                <a:latin typeface="Times New Roman" panose="02020603050405020304" pitchFamily="18" charset="0"/>
                <a:cs typeface="Times New Roman" panose="02020603050405020304" pitchFamily="18" charset="0"/>
              </a:rPr>
              <a:t>thi; có </a:t>
            </a:r>
            <a:r>
              <a:rPr lang="de-DE" sz="3200" dirty="0">
                <a:latin typeface="Times New Roman" panose="02020603050405020304" pitchFamily="18" charset="0"/>
                <a:cs typeface="Times New Roman" panose="02020603050405020304" pitchFamily="18" charset="0"/>
              </a:rPr>
              <a:t>camera an ninh giám sát ghi hình các hoạt động bên trong phòng 24 </a:t>
            </a:r>
            <a:r>
              <a:rPr lang="de-DE" sz="3200" dirty="0" smtClean="0">
                <a:latin typeface="Times New Roman" panose="02020603050405020304" pitchFamily="18" charset="0"/>
                <a:cs typeface="Times New Roman" panose="02020603050405020304" pitchFamily="18" charset="0"/>
              </a:rPr>
              <a:t>giờ/ngày</a:t>
            </a:r>
            <a:r>
              <a:rPr lang="de-DE" sz="3200" dirty="0">
                <a:latin typeface="Times New Roman" panose="02020603050405020304" pitchFamily="18" charset="0"/>
                <a:cs typeface="Times New Roman" panose="02020603050405020304" pitchFamily="18" charset="0"/>
              </a:rPr>
              <a:t> </a:t>
            </a:r>
            <a:r>
              <a:rPr lang="de-DE" sz="3200" dirty="0" smtClean="0">
                <a:latin typeface="Times New Roman" panose="02020603050405020304" pitchFamily="18" charset="0"/>
                <a:cs typeface="Times New Roman" panose="02020603050405020304" pitchFamily="18" charset="0"/>
              </a:rPr>
              <a:t>(Camera có tiêu chuẩn quy định cụ thể)</a:t>
            </a:r>
            <a:endParaRPr lang="en-US" sz="3000" dirty="0" smtClean="0">
              <a:latin typeface="Times New Roman" panose="02020603050405020304" pitchFamily="18" charset="0"/>
              <a:cs typeface="Times New Roman" panose="02020603050405020304" pitchFamily="18" charset="0"/>
            </a:endParaRPr>
          </a:p>
          <a:p>
            <a:pPr marL="0" indent="0" algn="just">
              <a:buNone/>
            </a:pPr>
            <a:endParaRPr lang="en-US" sz="3000" i="1"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639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1600200"/>
          </a:xfrm>
        </p:spPr>
        <p:txBody>
          <a:bodyPr>
            <a:normAutofit/>
          </a:bodyPr>
          <a:lstStyle/>
          <a:p>
            <a:pPr algn="ctr"/>
            <a:r>
              <a:rPr lang="en-US" sz="4000" b="1" dirty="0">
                <a:latin typeface="Arial" panose="020B0604020202020204" pitchFamily="34" charset="0"/>
                <a:cs typeface="Arial" panose="020B0604020202020204" pitchFamily="34" charset="0"/>
              </a:rPr>
              <a:t>MỘT SỐ ĐIỀU CHỈNH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944879" y="1600200"/>
            <a:ext cx="7856220" cy="18288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3000" b="1" dirty="0" smtClean="0">
                <a:solidFill>
                  <a:schemeClr val="accent5"/>
                </a:solidFill>
                <a:latin typeface="Times New Roman" panose="02020603050405020304" pitchFamily="18" charset="0"/>
                <a:cs typeface="Times New Roman" panose="02020603050405020304" pitchFamily="18" charset="0"/>
              </a:rPr>
              <a:t>4</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Coi</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smtClean="0">
                <a:solidFill>
                  <a:schemeClr val="accent5"/>
                </a:solidFill>
                <a:latin typeface="Times New Roman" panose="02020603050405020304" pitchFamily="18" charset="0"/>
                <a:cs typeface="Times New Roman" panose="02020603050405020304" pitchFamily="18" charset="0"/>
              </a:rPr>
              <a:t>thi</a:t>
            </a:r>
            <a:r>
              <a:rPr lang="es-ES" sz="3000" b="1" dirty="0" smtClean="0">
                <a:solidFill>
                  <a:schemeClr val="accent5"/>
                </a:solidFill>
                <a:latin typeface="Times New Roman" panose="02020603050405020304" pitchFamily="18" charset="0"/>
                <a:cs typeface="Times New Roman" panose="02020603050405020304" pitchFamily="18" charset="0"/>
              </a:rPr>
              <a:t> (</a:t>
            </a:r>
            <a:r>
              <a:rPr lang="es-ES" sz="3000" b="1" dirty="0" err="1" smtClean="0">
                <a:solidFill>
                  <a:schemeClr val="accent5"/>
                </a:solidFill>
                <a:latin typeface="Times New Roman" panose="02020603050405020304" pitchFamily="18" charset="0"/>
                <a:cs typeface="Times New Roman" panose="02020603050405020304" pitchFamily="18" charset="0"/>
              </a:rPr>
              <a:t>tiếp</a:t>
            </a:r>
            <a:r>
              <a:rPr lang="es-ES" sz="3000" b="1" dirty="0" smtClean="0">
                <a:solidFill>
                  <a:schemeClr val="accent5"/>
                </a:solidFill>
                <a:latin typeface="Times New Roman" panose="02020603050405020304" pitchFamily="18" charset="0"/>
                <a:cs typeface="Times New Roman" panose="02020603050405020304" pitchFamily="18" charset="0"/>
              </a:rPr>
              <a:t>):</a:t>
            </a:r>
            <a:endParaRPr lang="es-ES" sz="3000" b="1" dirty="0">
              <a:solidFill>
                <a:schemeClr val="accent5"/>
              </a:solidFill>
              <a:latin typeface="Times New Roman" panose="02020603050405020304" pitchFamily="18" charset="0"/>
              <a:cs typeface="Times New Roman" panose="02020603050405020304" pitchFamily="18" charset="0"/>
            </a:endParaRPr>
          </a:p>
          <a:p>
            <a:pPr algn="just">
              <a:buFontTx/>
              <a:buChar char="-"/>
            </a:pP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Niêm</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phong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túi</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đựng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bài</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Có</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quy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định</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kích</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thước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nhãn</a:t>
            </a:r>
            <a:r>
              <a:rPr lang="en-US" sz="3000" dirty="0" smtClean="0">
                <a:latin typeface="Times New Roman" panose="02020603050405020304" pitchFamily="18" charset="0"/>
                <a:cs typeface="Times New Roman" panose="02020603050405020304" pitchFamily="18" charset="0"/>
              </a:rPr>
              <a:t> NP (</a:t>
            </a:r>
            <a:r>
              <a:rPr lang="en-US" sz="3000" dirty="0" err="1" smtClean="0">
                <a:latin typeface="Times New Roman" panose="02020603050405020304" pitchFamily="18" charset="0"/>
                <a:cs typeface="Times New Roman" panose="02020603050405020304" pitchFamily="18" charset="0"/>
              </a:rPr>
              <a:t>Phụ</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lục</a:t>
            </a:r>
            <a:r>
              <a:rPr lang="en-US" sz="3000" dirty="0" smtClean="0">
                <a:latin typeface="Times New Roman" panose="02020603050405020304" pitchFamily="18" charset="0"/>
                <a:cs typeface="Times New Roman" panose="02020603050405020304" pitchFamily="18" charset="0"/>
              </a:rPr>
              <a:t> XII).</a:t>
            </a:r>
          </a:p>
          <a:p>
            <a:pPr marL="0" indent="0" algn="just">
              <a:buNone/>
            </a:pPr>
            <a:r>
              <a:rPr lang="en-US" sz="3000" dirty="0" smtClean="0">
                <a:latin typeface="Times New Roman" panose="02020603050405020304" pitchFamily="18" charset="0"/>
                <a:cs typeface="Times New Roman" panose="02020603050405020304" pitchFamily="18" charset="0"/>
              </a:rPr>
              <a:t>- </a:t>
            </a:r>
            <a:r>
              <a:rPr lang="de-DE" sz="3200" dirty="0" smtClean="0">
                <a:latin typeface="Times New Roman" panose="02020603050405020304" pitchFamily="18" charset="0"/>
                <a:cs typeface="Times New Roman" panose="02020603050405020304" pitchFamily="18" charset="0"/>
              </a:rPr>
              <a:t>Nhãn NP được </a:t>
            </a:r>
            <a:r>
              <a:rPr lang="de-DE" sz="3200" dirty="0">
                <a:latin typeface="Times New Roman" panose="02020603050405020304" pitchFamily="18" charset="0"/>
                <a:cs typeface="Times New Roman" panose="02020603050405020304" pitchFamily="18" charset="0"/>
              </a:rPr>
              <a:t>dán vào chính giữa tất cả các mép dán của túi đựng bài thi, Phó Trưởng Điểm thi của trường ĐH, CĐ phối hợp ký và ghi rõ họ tên trên nhãn </a:t>
            </a:r>
            <a:r>
              <a:rPr lang="de-DE" sz="3200" dirty="0" smtClean="0">
                <a:latin typeface="Times New Roman" panose="02020603050405020304" pitchFamily="18" charset="0"/>
                <a:cs typeface="Times New Roman" panose="02020603050405020304" pitchFamily="18" charset="0"/>
              </a:rPr>
              <a:t>NP, </a:t>
            </a:r>
            <a:r>
              <a:rPr lang="de-DE" sz="3200" dirty="0">
                <a:latin typeface="Times New Roman" panose="02020603050405020304" pitchFamily="18" charset="0"/>
                <a:cs typeface="Times New Roman" panose="02020603050405020304" pitchFamily="18" charset="0"/>
              </a:rPr>
              <a:t>hai CBCT ký giáp lai giữa nhãn </a:t>
            </a:r>
            <a:r>
              <a:rPr lang="de-DE" sz="3200" dirty="0" smtClean="0">
                <a:latin typeface="Times New Roman" panose="02020603050405020304" pitchFamily="18" charset="0"/>
                <a:cs typeface="Times New Roman" panose="02020603050405020304" pitchFamily="18" charset="0"/>
              </a:rPr>
              <a:t>NP và </a:t>
            </a:r>
            <a:r>
              <a:rPr lang="de-DE" sz="3200" dirty="0">
                <a:latin typeface="Times New Roman" panose="02020603050405020304" pitchFamily="18" charset="0"/>
                <a:cs typeface="Times New Roman" panose="02020603050405020304" pitchFamily="18" charset="0"/>
              </a:rPr>
              <a:t>túi đựng bài thi rồi đóng dấu giáp lai; sau đó, dùng băng keo trong suốt dán vòng quanh dọc theo chiều dài mép dán của túi đựng bài thi và phủ lên nhãn </a:t>
            </a:r>
            <a:r>
              <a:rPr lang="en-US" sz="3200" dirty="0" smtClean="0">
                <a:latin typeface="Times New Roman" panose="02020603050405020304" pitchFamily="18" charset="0"/>
                <a:cs typeface="Times New Roman" panose="02020603050405020304" pitchFamily="18" charset="0"/>
              </a:rPr>
              <a:t>NP</a:t>
            </a:r>
            <a:endParaRPr lang="en-US" sz="3000" i="1"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7504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0F443-92CD-44FE-B908-4793E50EDDEF}"/>
              </a:ext>
            </a:extLst>
          </p:cNvPr>
          <p:cNvSpPr>
            <a:spLocks noGrp="1"/>
          </p:cNvSpPr>
          <p:nvPr>
            <p:ph type="title"/>
          </p:nvPr>
        </p:nvSpPr>
        <p:spPr>
          <a:xfrm>
            <a:off x="609601" y="154359"/>
            <a:ext cx="8191498" cy="1600200"/>
          </a:xfrm>
        </p:spPr>
        <p:txBody>
          <a:bodyPr>
            <a:normAutofit/>
          </a:bodyPr>
          <a:lstStyle/>
          <a:p>
            <a:pPr algn="ctr"/>
            <a:r>
              <a:rPr lang="en-US" sz="4000" b="1" dirty="0">
                <a:latin typeface="Times New Roman" panose="02020603050405020304" pitchFamily="18" charset="0"/>
                <a:cs typeface="Times New Roman" panose="02020603050405020304" pitchFamily="18" charset="0"/>
              </a:rPr>
              <a:t>MỘT SỐ ĐIỀU CHỈNH </a:t>
            </a:r>
          </a:p>
        </p:txBody>
      </p:sp>
      <p:sp>
        <p:nvSpPr>
          <p:cNvPr id="5" name="Content Placeholder 2">
            <a:extLst>
              <a:ext uri="{FF2B5EF4-FFF2-40B4-BE49-F238E27FC236}">
                <a16:creationId xmlns:a16="http://schemas.microsoft.com/office/drawing/2014/main" xmlns="" id="{4E01B000-8322-4DF8-BC45-FAA8BA2E0F79}"/>
              </a:ext>
            </a:extLst>
          </p:cNvPr>
          <p:cNvSpPr txBox="1">
            <a:spLocks/>
          </p:cNvSpPr>
          <p:nvPr/>
        </p:nvSpPr>
        <p:spPr>
          <a:xfrm>
            <a:off x="944879" y="1600200"/>
            <a:ext cx="7856220" cy="151917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3000" b="1" dirty="0">
                <a:solidFill>
                  <a:schemeClr val="accent5"/>
                </a:solidFill>
                <a:latin typeface="Times New Roman" panose="02020603050405020304" pitchFamily="18" charset="0"/>
                <a:cs typeface="Times New Roman" panose="02020603050405020304" pitchFamily="18" charset="0"/>
              </a:rPr>
              <a:t>5. </a:t>
            </a:r>
            <a:r>
              <a:rPr lang="es-ES" sz="3000" b="1" dirty="0" err="1">
                <a:solidFill>
                  <a:schemeClr val="accent5"/>
                </a:solidFill>
                <a:latin typeface="Times New Roman" panose="02020603050405020304" pitchFamily="18" charset="0"/>
                <a:cs typeface="Times New Roman" panose="02020603050405020304" pitchFamily="18" charset="0"/>
              </a:rPr>
              <a:t>Chấm</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thi</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chấm</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phúc</a:t>
            </a:r>
            <a:r>
              <a:rPr lang="es-ES" sz="3000" b="1" dirty="0">
                <a:solidFill>
                  <a:schemeClr val="accent5"/>
                </a:solidFill>
                <a:latin typeface="Times New Roman" panose="02020603050405020304" pitchFamily="18" charset="0"/>
                <a:cs typeface="Times New Roman" panose="02020603050405020304" pitchFamily="18" charset="0"/>
              </a:rPr>
              <a:t> </a:t>
            </a:r>
            <a:r>
              <a:rPr lang="es-ES" sz="3000" b="1" dirty="0" err="1">
                <a:solidFill>
                  <a:schemeClr val="accent5"/>
                </a:solidFill>
                <a:latin typeface="Times New Roman" panose="02020603050405020304" pitchFamily="18" charset="0"/>
                <a:cs typeface="Times New Roman" panose="02020603050405020304" pitchFamily="18" charset="0"/>
              </a:rPr>
              <a:t>khảo</a:t>
            </a:r>
            <a:r>
              <a:rPr lang="es-ES" sz="3000" b="1" dirty="0">
                <a:solidFill>
                  <a:schemeClr val="accent5"/>
                </a:solidFill>
                <a:latin typeface="Times New Roman" panose="02020603050405020304" pitchFamily="18" charset="0"/>
                <a:cs typeface="Times New Roman" panose="02020603050405020304" pitchFamily="18" charset="0"/>
              </a:rPr>
              <a:t>:</a:t>
            </a:r>
          </a:p>
          <a:p>
            <a:pPr marL="0" indent="0" algn="just">
              <a:buNone/>
            </a:pPr>
            <a:r>
              <a:rPr lang="es-ES" sz="3000" dirty="0">
                <a:solidFill>
                  <a:srgbClr val="FF0000"/>
                </a:solidFill>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 </a:t>
            </a:r>
            <a:r>
              <a:rPr lang="de-DE" sz="3000" dirty="0" err="1">
                <a:latin typeface="Times New Roman" panose="02020603050405020304" pitchFamily="18" charset="0"/>
                <a:cs typeface="Times New Roman" panose="02020603050405020304" pitchFamily="18" charset="0"/>
              </a:rPr>
              <a:t>Các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trường</a:t>
            </a:r>
            <a:r>
              <a:rPr lang="de-DE" sz="3000" dirty="0">
                <a:latin typeface="Times New Roman" panose="02020603050405020304" pitchFamily="18" charset="0"/>
                <a:cs typeface="Times New Roman" panose="02020603050405020304" pitchFamily="18" charset="0"/>
              </a:rPr>
              <a:t> ĐH </a:t>
            </a:r>
            <a:r>
              <a:rPr lang="de-DE" sz="3000" dirty="0" err="1">
                <a:latin typeface="Times New Roman" panose="02020603050405020304" pitchFamily="18" charset="0"/>
                <a:cs typeface="Times New Roman" panose="02020603050405020304" pitchFamily="18" charset="0"/>
              </a:rPr>
              <a:t>chủ</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trì</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tổ</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chức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chấm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bài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trắc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nghiệm</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tại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các</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Hội</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đồng</a:t>
            </a:r>
            <a:r>
              <a:rPr lang="de-DE" sz="3000" dirty="0">
                <a:latin typeface="Times New Roman" panose="02020603050405020304" pitchFamily="18" charset="0"/>
                <a:cs typeface="Times New Roman" panose="02020603050405020304" pitchFamily="18" charset="0"/>
              </a:rPr>
              <a:t> </a:t>
            </a:r>
            <a:r>
              <a:rPr lang="de-DE" sz="3000" dirty="0" err="1">
                <a:latin typeface="Times New Roman" panose="02020603050405020304" pitchFamily="18" charset="0"/>
                <a:cs typeface="Times New Roman" panose="02020603050405020304" pitchFamily="18" charset="0"/>
              </a:rPr>
              <a:t>thi</a:t>
            </a:r>
            <a:endParaRPr lang="en-US" sz="3000" dirty="0">
              <a:latin typeface="Times New Roman" panose="02020603050405020304" pitchFamily="18" charset="0"/>
              <a:cs typeface="Times New Roman" panose="02020603050405020304" pitchFamily="18" charset="0"/>
            </a:endParaRPr>
          </a:p>
          <a:p>
            <a:pPr marL="0" indent="0" algn="just">
              <a:buNone/>
            </a:pPr>
            <a:r>
              <a:rPr lang="en-US" sz="30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về</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phòng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việc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a:t>
            </a:r>
            <a:r>
              <a:rPr lang="en-US" sz="3200" dirty="0" smtClean="0">
                <a:latin typeface="Times New Roman" panose="02020603050405020304" pitchFamily="18" charset="0"/>
                <a:cs typeface="Times New Roman" panose="02020603050405020304" pitchFamily="18" charset="0"/>
              </a:rPr>
              <a:t>: </a:t>
            </a:r>
            <a:r>
              <a:rPr lang="de-DE" sz="3200" dirty="0">
                <a:latin typeface="Times New Roman" panose="02020603050405020304" pitchFamily="18" charset="0"/>
                <a:cs typeface="Times New Roman" panose="02020603050405020304" pitchFamily="18" charset="0"/>
              </a:rPr>
              <a:t>Camera an </a:t>
            </a:r>
            <a:r>
              <a:rPr lang="en-US" sz="3200" dirty="0" err="1">
                <a:latin typeface="Times New Roman" panose="02020603050405020304" pitchFamily="18" charset="0"/>
                <a:cs typeface="Times New Roman" panose="02020603050405020304" pitchFamily="18" charset="0"/>
              </a:rPr>
              <a:t>ninh</a:t>
            </a:r>
            <a:r>
              <a:rPr lang="de-DE" sz="3200" dirty="0">
                <a:latin typeface="Times New Roman" panose="02020603050405020304" pitchFamily="18" charset="0"/>
                <a:cs typeface="Times New Roman" panose="02020603050405020304" pitchFamily="18" charset="0"/>
              </a:rPr>
              <a:t> giám sát ghi hình tại các phòng bảo quản bài thi, phòng chấm bài thi trắc nghiệm, phòng chấm bài thi tự </a:t>
            </a:r>
            <a:r>
              <a:rPr lang="de-DE" sz="3200" dirty="0" smtClean="0">
                <a:latin typeface="Times New Roman" panose="02020603050405020304" pitchFamily="18" charset="0"/>
                <a:cs typeface="Times New Roman" panose="02020603050405020304" pitchFamily="18" charset="0"/>
              </a:rPr>
              <a:t>luận.</a:t>
            </a:r>
            <a:endParaRPr lang="en-US" sz="3200" dirty="0">
              <a:latin typeface="Times New Roman" panose="02020603050405020304" pitchFamily="18" charset="0"/>
              <a:cs typeface="Times New Roman" panose="02020603050405020304" pitchFamily="18" charset="0"/>
            </a:endParaRPr>
          </a:p>
          <a:p>
            <a:pPr marL="0" indent="0" algn="just">
              <a:buNone/>
            </a:pPr>
            <a:r>
              <a:rPr lang="en-US" sz="3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01870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5183</TotalTime>
  <Words>2197</Words>
  <Application>Microsoft Office PowerPoint</Application>
  <PresentationFormat>On-screen Show (4:3)</PresentationFormat>
  <Paragraphs>188</Paragraphs>
  <Slides>25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Times New Roman</vt:lpstr>
      <vt:lpstr>Wingdings</vt:lpstr>
      <vt:lpstr>Office Theme</vt:lpstr>
      <vt:lpstr>KỲ THI THPT QUỐC GIA  NĂM 2019 </vt:lpstr>
      <vt:lpstr>CÁC VĂN BẢN ĐÃ BAN HÀNH</vt:lpstr>
      <vt:lpstr>CÁC VĂN BẢN ĐÃ BAN HÀNH</vt:lpstr>
      <vt:lpstr>CHỦ TRƯƠNG TỔ CHỨC KỲ THI</vt:lpstr>
      <vt:lpstr>MỘT SỐ ĐIỀU CHỈNH </vt:lpstr>
      <vt:lpstr>MỘT SỐ ĐIỀU CHỈNH </vt:lpstr>
      <vt:lpstr>MỘT SỐ ĐIỀU CHỈNH </vt:lpstr>
      <vt:lpstr>MỘT SỐ ĐIỀU CHỈNH </vt:lpstr>
      <vt:lpstr>MỘT SỐ ĐIỀU CHỈNH </vt:lpstr>
      <vt:lpstr>MỘT SỐ ĐIỀU CHỈNH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MỘT SỐ LƯU Ý KHI THỰC HIỆN </vt:lpstr>
      <vt:lpstr>NHỮNG MỐC THỜI GIAN QUAN TRỌNG </vt:lpstr>
      <vt:lpstr>TRÂN TRỌNG CẢM ƠN!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TẠI HỘI NGHỊ TẬP HUẤN CÔNG TÁC TỔ CHỨC THI THPT QUỐC GIA NĂM 2018</dc:title>
  <dc:creator>Antec</dc:creator>
  <cp:lastModifiedBy>dieplien</cp:lastModifiedBy>
  <cp:revision>293</cp:revision>
  <cp:lastPrinted>2019-03-28T11:43:44Z</cp:lastPrinted>
  <dcterms:created xsi:type="dcterms:W3CDTF">2018-03-21T09:39:09Z</dcterms:created>
  <dcterms:modified xsi:type="dcterms:W3CDTF">2019-03-30T08:15:27Z</dcterms:modified>
</cp:coreProperties>
</file>